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57" r:id="rId3"/>
    <p:sldId id="259" r:id="rId4"/>
    <p:sldId id="264" r:id="rId5"/>
    <p:sldId id="265" r:id="rId6"/>
    <p:sldId id="263" r:id="rId7"/>
    <p:sldId id="271" r:id="rId8"/>
    <p:sldId id="266" r:id="rId9"/>
    <p:sldId id="269" r:id="rId10"/>
    <p:sldId id="267" r:id="rId11"/>
    <p:sldId id="268" r:id="rId12"/>
    <p:sldId id="270" r:id="rId13"/>
    <p:sldId id="273" r:id="rId14"/>
    <p:sldId id="274" r:id="rId15"/>
    <p:sldId id="275" r:id="rId16"/>
    <p:sldId id="276" r:id="rId17"/>
    <p:sldId id="258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Világos stílus 3 – 6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D2D9B68-4E4D-4DBE-8659-7C972D68FE91}">
      <dgm:prSet/>
      <dgm:spPr/>
      <dgm:t>
        <a:bodyPr/>
        <a:lstStyle/>
        <a:p>
          <a:r>
            <a:rPr lang="hu-HU" dirty="0"/>
            <a:t>Hálózat típusok</a:t>
          </a:r>
          <a:endParaRPr lang="en-US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endParaRPr lang="en-US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endParaRPr lang="en-US"/>
        </a:p>
      </dgm:t>
    </dgm:pt>
    <dgm:pt modelId="{6D044A09-ED80-46A1-A638-02A90186C988}">
      <dgm:prSet/>
      <dgm:spPr/>
      <dgm:t>
        <a:bodyPr/>
        <a:lstStyle/>
        <a:p>
          <a:r>
            <a:rPr lang="hu-HU" dirty="0"/>
            <a:t>NFC, PAN, LAN, WLAN, WAN, VPN.</a:t>
          </a:r>
          <a:endParaRPr lang="en-US" dirty="0"/>
        </a:p>
      </dgm:t>
    </dgm:pt>
    <dgm:pt modelId="{3295D6CE-87DD-42D9-AAD8-21F2EF1CE52C}" type="parTrans" cxnId="{CC325761-66EC-413F-8906-F116089705A2}">
      <dgm:prSet/>
      <dgm:spPr/>
      <dgm:t>
        <a:bodyPr/>
        <a:lstStyle/>
        <a:p>
          <a:endParaRPr lang="en-US"/>
        </a:p>
      </dgm:t>
    </dgm:pt>
    <dgm:pt modelId="{BA6B4266-02A1-4725-BC63-1D3073B57F74}" type="sibTrans" cxnId="{CC325761-66EC-413F-8906-F116089705A2}">
      <dgm:prSet/>
      <dgm:spPr/>
      <dgm:t>
        <a:bodyPr/>
        <a:lstStyle/>
        <a:p>
          <a:endParaRPr lang="en-US"/>
        </a:p>
      </dgm:t>
    </dgm:pt>
    <dgm:pt modelId="{9F194BB7-2D43-4523-B8D9-4372ACD1A143}">
      <dgm:prSet/>
      <dgm:spPr/>
      <dgm:t>
        <a:bodyPr/>
        <a:lstStyle/>
        <a:p>
          <a:r>
            <a:rPr lang="hu-HU" dirty="0"/>
            <a:t>IP címek</a:t>
          </a:r>
        </a:p>
      </dgm:t>
    </dgm:pt>
    <dgm:pt modelId="{4DCB6D22-45BA-4826-B8FD-57A92781F41C}" type="parTrans" cxnId="{5D14DD30-C35F-4284-AF37-08859B2C0ACA}">
      <dgm:prSet/>
      <dgm:spPr/>
      <dgm:t>
        <a:bodyPr/>
        <a:lstStyle/>
        <a:p>
          <a:endParaRPr lang="en-US"/>
        </a:p>
      </dgm:t>
    </dgm:pt>
    <dgm:pt modelId="{44F87DC7-DBE3-42AF-A4E4-DF7262CC0E6E}" type="sibTrans" cxnId="{5D14DD30-C35F-4284-AF37-08859B2C0ACA}">
      <dgm:prSet/>
      <dgm:spPr/>
      <dgm:t>
        <a:bodyPr/>
        <a:lstStyle/>
        <a:p>
          <a:endParaRPr lang="en-US"/>
        </a:p>
      </dgm:t>
    </dgm:pt>
    <dgm:pt modelId="{889E66D1-EABA-443B-BD7F-1914BBFBEBB2}">
      <dgm:prSet/>
      <dgm:spPr/>
      <dgm:t>
        <a:bodyPr/>
        <a:lstStyle/>
        <a:p>
          <a:r>
            <a:rPr lang="hu-HU" dirty="0"/>
            <a:t>UTP, STP, FTP, </a:t>
          </a:r>
          <a:r>
            <a:rPr lang="hu-HU" dirty="0" err="1"/>
            <a:t>Coax</a:t>
          </a:r>
          <a:r>
            <a:rPr lang="hu-HU" dirty="0"/>
            <a:t>, </a:t>
          </a:r>
          <a:r>
            <a:rPr lang="hu-HU" dirty="0" err="1"/>
            <a:t>Fiber</a:t>
          </a:r>
          <a:r>
            <a:rPr lang="hu-HU" dirty="0"/>
            <a:t>(üvegszálas)</a:t>
          </a:r>
          <a:endParaRPr lang="en-US" dirty="0"/>
        </a:p>
      </dgm:t>
    </dgm:pt>
    <dgm:pt modelId="{22D17AE8-031D-4010-AF8A-60C678245C11}" type="parTrans" cxnId="{85880B87-FBA2-4533-B912-ACEA4F205298}">
      <dgm:prSet/>
      <dgm:spPr/>
      <dgm:t>
        <a:bodyPr/>
        <a:lstStyle/>
        <a:p>
          <a:endParaRPr lang="en-US"/>
        </a:p>
      </dgm:t>
    </dgm:pt>
    <dgm:pt modelId="{170EC454-95CE-4703-BFC5-C9262282B393}" type="sibTrans" cxnId="{85880B87-FBA2-4533-B912-ACEA4F205298}">
      <dgm:prSet/>
      <dgm:spPr/>
      <dgm:t>
        <a:bodyPr/>
        <a:lstStyle/>
        <a:p>
          <a:endParaRPr lang="en-US"/>
        </a:p>
      </dgm:t>
    </dgm:pt>
    <dgm:pt modelId="{57F700B5-A897-4269-B801-EAE79C09F869}">
      <dgm:prSet/>
      <dgm:spPr/>
      <dgm:t>
        <a:bodyPr/>
        <a:lstStyle/>
        <a:p>
          <a:r>
            <a:rPr lang="hu-HU" dirty="0"/>
            <a:t>IPv4, IPv6 (logikai)</a:t>
          </a:r>
        </a:p>
      </dgm:t>
    </dgm:pt>
    <dgm:pt modelId="{3B2B2EA7-F48E-4940-95D7-08FE47BC6DC3}" type="parTrans" cxnId="{7D22610B-07DB-480F-B819-3DBF2BCC0BD6}">
      <dgm:prSet/>
      <dgm:spPr/>
      <dgm:t>
        <a:bodyPr/>
        <a:lstStyle/>
        <a:p>
          <a:endParaRPr lang="hu-HU"/>
        </a:p>
      </dgm:t>
    </dgm:pt>
    <dgm:pt modelId="{778D797C-47CB-481A-9C83-2836E89064EE}" type="sibTrans" cxnId="{7D22610B-07DB-480F-B819-3DBF2BCC0BD6}">
      <dgm:prSet/>
      <dgm:spPr/>
      <dgm:t>
        <a:bodyPr/>
        <a:lstStyle/>
        <a:p>
          <a:endParaRPr lang="hu-HU"/>
        </a:p>
      </dgm:t>
    </dgm:pt>
    <dgm:pt modelId="{28FFDCE0-60E1-4A23-8A32-AE2DB9C5C9C7}">
      <dgm:prSet/>
      <dgm:spPr/>
      <dgm:t>
        <a:bodyPr/>
        <a:lstStyle/>
        <a:p>
          <a:r>
            <a:rPr lang="hu-HU" dirty="0"/>
            <a:t>MAC cím (fizikai)</a:t>
          </a:r>
        </a:p>
      </dgm:t>
    </dgm:pt>
    <dgm:pt modelId="{D37AC7D5-D950-44F1-BACC-4719B50F23F3}" type="parTrans" cxnId="{7C382252-4845-4DB1-8289-81188881C101}">
      <dgm:prSet/>
      <dgm:spPr/>
      <dgm:t>
        <a:bodyPr/>
        <a:lstStyle/>
        <a:p>
          <a:endParaRPr lang="hu-HU"/>
        </a:p>
      </dgm:t>
    </dgm:pt>
    <dgm:pt modelId="{A5187427-DABA-4F6E-B8D5-83820036FEE6}" type="sibTrans" cxnId="{7C382252-4845-4DB1-8289-81188881C101}">
      <dgm:prSet/>
      <dgm:spPr/>
      <dgm:t>
        <a:bodyPr/>
        <a:lstStyle/>
        <a:p>
          <a:endParaRPr lang="hu-HU"/>
        </a:p>
      </dgm:t>
    </dgm:pt>
    <dgm:pt modelId="{AC41B52B-3599-4126-A44F-E46B43C28180}">
      <dgm:prSet/>
      <dgm:spPr/>
      <dgm:t>
        <a:bodyPr/>
        <a:lstStyle/>
        <a:p>
          <a:r>
            <a:rPr lang="hu-HU" dirty="0"/>
            <a:t>Kábel típusok</a:t>
          </a:r>
          <a:endParaRPr lang="en-US" dirty="0"/>
        </a:p>
      </dgm:t>
    </dgm:pt>
    <dgm:pt modelId="{F2A25344-F3E0-4F44-8151-60C63F02B869}" type="sibTrans" cxnId="{10C5D887-857B-443D-91DB-4927C2412135}">
      <dgm:prSet/>
      <dgm:spPr/>
      <dgm:t>
        <a:bodyPr/>
        <a:lstStyle/>
        <a:p>
          <a:endParaRPr lang="en-US"/>
        </a:p>
      </dgm:t>
    </dgm:pt>
    <dgm:pt modelId="{2E16C9FD-8983-45C2-B35F-5EA374215FC1}" type="parTrans" cxnId="{10C5D887-857B-443D-91DB-4927C2412135}">
      <dgm:prSet/>
      <dgm:spPr/>
      <dgm:t>
        <a:bodyPr/>
        <a:lstStyle/>
        <a:p>
          <a:endParaRPr lang="en-US"/>
        </a:p>
      </dgm:t>
    </dgm:pt>
    <dgm:pt modelId="{02413806-B539-46FE-B5A1-81DE4CAB22EE}">
      <dgm:prSet/>
      <dgm:spPr/>
      <dgm:t>
        <a:bodyPr/>
        <a:lstStyle/>
        <a:p>
          <a:r>
            <a:rPr lang="hu-HU" dirty="0"/>
            <a:t>WIFI</a:t>
          </a:r>
          <a:endParaRPr lang="en-US" dirty="0"/>
        </a:p>
      </dgm:t>
    </dgm:pt>
    <dgm:pt modelId="{9A77965E-C6CC-4B1D-99D1-7ACDFFE1B028}" type="sibTrans" cxnId="{07BBB7F5-C1DD-419B-B229-A9B7E2BB734A}">
      <dgm:prSet/>
      <dgm:spPr/>
      <dgm:t>
        <a:bodyPr/>
        <a:lstStyle/>
        <a:p>
          <a:endParaRPr lang="en-US"/>
        </a:p>
      </dgm:t>
    </dgm:pt>
    <dgm:pt modelId="{00392245-9661-40C1-9942-539428473F1B}" type="parTrans" cxnId="{07BBB7F5-C1DD-419B-B229-A9B7E2BB734A}">
      <dgm:prSet/>
      <dgm:spPr/>
      <dgm:t>
        <a:bodyPr/>
        <a:lstStyle/>
        <a:p>
          <a:endParaRPr lang="en-US"/>
        </a:p>
      </dgm:t>
    </dgm:pt>
    <dgm:pt modelId="{B2987C1E-2E1B-44FD-9F60-FF5972C18263}">
      <dgm:prSet/>
      <dgm:spPr/>
      <dgm:t>
        <a:bodyPr/>
        <a:lstStyle/>
        <a:p>
          <a:r>
            <a:rPr lang="hu-HU" dirty="0"/>
            <a:t>Rádióhullámok</a:t>
          </a:r>
          <a:endParaRPr lang="en-US" dirty="0"/>
        </a:p>
      </dgm:t>
    </dgm:pt>
    <dgm:pt modelId="{14226DCC-1534-45EE-A363-12EEB1D162DC}" type="parTrans" cxnId="{9455A188-0500-4595-89E9-2543CD2B41C7}">
      <dgm:prSet/>
      <dgm:spPr/>
      <dgm:t>
        <a:bodyPr/>
        <a:lstStyle/>
        <a:p>
          <a:endParaRPr lang="hu-HU"/>
        </a:p>
      </dgm:t>
    </dgm:pt>
    <dgm:pt modelId="{1C15D54A-1DED-4AD3-9CE4-D5B8B4034642}" type="sibTrans" cxnId="{9455A188-0500-4595-89E9-2543CD2B41C7}">
      <dgm:prSet/>
      <dgm:spPr/>
      <dgm:t>
        <a:bodyPr/>
        <a:lstStyle/>
        <a:p>
          <a:endParaRPr lang="hu-HU"/>
        </a:p>
      </dgm:t>
    </dgm:pt>
    <dgm:pt modelId="{940D8260-4D61-409D-8929-44941544D517}">
      <dgm:prSet/>
      <dgm:spPr/>
      <dgm:t>
        <a:bodyPr/>
        <a:lstStyle/>
        <a:p>
          <a:r>
            <a:rPr lang="hu-HU" dirty="0"/>
            <a:t>Különböző frekvenciák </a:t>
          </a:r>
          <a:endParaRPr lang="en-US" dirty="0"/>
        </a:p>
      </dgm:t>
    </dgm:pt>
    <dgm:pt modelId="{55B7AA7E-5B1E-4395-A776-65185B2815D6}" type="parTrans" cxnId="{27BAC20F-DB3A-49AF-8C19-60D9EB3E0B8F}">
      <dgm:prSet/>
      <dgm:spPr/>
      <dgm:t>
        <a:bodyPr/>
        <a:lstStyle/>
        <a:p>
          <a:endParaRPr lang="hu-HU"/>
        </a:p>
      </dgm:t>
    </dgm:pt>
    <dgm:pt modelId="{AB3AEF7F-795D-4332-965D-CE7CA376143A}" type="sibTrans" cxnId="{27BAC20F-DB3A-49AF-8C19-60D9EB3E0B8F}">
      <dgm:prSet/>
      <dgm:spPr/>
      <dgm:t>
        <a:bodyPr/>
        <a:lstStyle/>
        <a:p>
          <a:endParaRPr lang="hu-HU"/>
        </a:p>
      </dgm:t>
    </dgm:pt>
    <dgm:pt modelId="{78E72A2D-8EBB-4E8E-B92A-D00F80D35386}">
      <dgm:prSet/>
      <dgm:spPr/>
      <dgm:t>
        <a:bodyPr/>
        <a:lstStyle/>
        <a:p>
          <a:r>
            <a:rPr lang="hu-HU" dirty="0"/>
            <a:t>2.4GHZ, 5GHZ, 6GHZ</a:t>
          </a:r>
          <a:endParaRPr lang="en-US" dirty="0"/>
        </a:p>
      </dgm:t>
    </dgm:pt>
    <dgm:pt modelId="{48D002B1-4617-46E4-BD20-395555C20A98}" type="parTrans" cxnId="{438AEFBA-AD6E-40CF-9CA0-7E78B5DE3B55}">
      <dgm:prSet/>
      <dgm:spPr/>
      <dgm:t>
        <a:bodyPr/>
        <a:lstStyle/>
        <a:p>
          <a:endParaRPr lang="hu-HU"/>
        </a:p>
      </dgm:t>
    </dgm:pt>
    <dgm:pt modelId="{E753AB05-E215-41D4-ABB7-B1889A5890D3}" type="sibTrans" cxnId="{438AEFBA-AD6E-40CF-9CA0-7E78B5DE3B55}">
      <dgm:prSet/>
      <dgm:spPr/>
      <dgm:t>
        <a:bodyPr/>
        <a:lstStyle/>
        <a:p>
          <a:endParaRPr lang="hu-HU"/>
        </a:p>
      </dgm:t>
    </dgm:pt>
    <dgm:pt modelId="{1C378835-5D00-4652-81D6-1059BEE91514}">
      <dgm:prSet/>
      <dgm:spPr/>
      <dgm:t>
        <a:bodyPr/>
        <a:lstStyle/>
        <a:p>
          <a:r>
            <a:rPr lang="hu-HU" dirty="0"/>
            <a:t>WIFI 5, WIFI 6, WIFI 7</a:t>
          </a:r>
          <a:endParaRPr lang="en-US" dirty="0"/>
        </a:p>
      </dgm:t>
    </dgm:pt>
    <dgm:pt modelId="{6DF2EB77-0C67-46FB-A972-AD71BC3543CD}" type="parTrans" cxnId="{995F563C-B36C-4DD0-ABBB-643E5F4EF2AF}">
      <dgm:prSet/>
      <dgm:spPr/>
      <dgm:t>
        <a:bodyPr/>
        <a:lstStyle/>
        <a:p>
          <a:endParaRPr lang="hu-HU"/>
        </a:p>
      </dgm:t>
    </dgm:pt>
    <dgm:pt modelId="{D52494CE-91EF-41E4-B4DA-3E597B04D6F3}" type="sibTrans" cxnId="{995F563C-B36C-4DD0-ABBB-643E5F4EF2AF}">
      <dgm:prSet/>
      <dgm:spPr/>
      <dgm:t>
        <a:bodyPr/>
        <a:lstStyle/>
        <a:p>
          <a:endParaRPr lang="hu-HU"/>
        </a:p>
      </dgm:t>
    </dgm:pt>
    <dgm:pt modelId="{F15A1876-91FC-4AFC-ACA2-08151FA4E8EE}">
      <dgm:prSet/>
      <dgm:spPr/>
      <dgm:t>
        <a:bodyPr/>
        <a:lstStyle/>
        <a:p>
          <a:r>
            <a:rPr lang="hu-HU" dirty="0"/>
            <a:t>BLUETOOTH </a:t>
          </a:r>
          <a:r>
            <a:rPr lang="hu-HU" dirty="0" err="1"/>
            <a:t>vs</a:t>
          </a:r>
          <a:r>
            <a:rPr lang="hu-HU" dirty="0"/>
            <a:t>. WIFI</a:t>
          </a:r>
          <a:endParaRPr lang="en-US" dirty="0"/>
        </a:p>
      </dgm:t>
    </dgm:pt>
    <dgm:pt modelId="{A6034588-344A-4664-8372-0D6633DB1EB4}" type="parTrans" cxnId="{939BD51F-5327-47EE-9AFB-B431F0BE34DB}">
      <dgm:prSet/>
      <dgm:spPr/>
      <dgm:t>
        <a:bodyPr/>
        <a:lstStyle/>
        <a:p>
          <a:endParaRPr lang="hu-HU"/>
        </a:p>
      </dgm:t>
    </dgm:pt>
    <dgm:pt modelId="{26D2BFE2-7C66-4A7C-BF34-3F65870CC4D7}" type="sibTrans" cxnId="{939BD51F-5327-47EE-9AFB-B431F0BE34DB}">
      <dgm:prSet/>
      <dgm:spPr/>
      <dgm:t>
        <a:bodyPr/>
        <a:lstStyle/>
        <a:p>
          <a:endParaRPr lang="hu-HU"/>
        </a:p>
      </dgm:t>
    </dgm:pt>
    <dgm:pt modelId="{B48C4637-7D5A-465D-8F15-E57E6CC66795}">
      <dgm:prSet/>
      <dgm:spPr/>
      <dgm:t>
        <a:bodyPr/>
        <a:lstStyle/>
        <a:p>
          <a:r>
            <a:rPr lang="hu-HU" dirty="0"/>
            <a:t>NFC</a:t>
          </a:r>
          <a:endParaRPr lang="en-US" dirty="0"/>
        </a:p>
      </dgm:t>
    </dgm:pt>
    <dgm:pt modelId="{1D05BE70-C9D4-4588-BA6A-AEE0B38A10D8}" type="parTrans" cxnId="{C0FB2E99-E47C-4CD1-8883-B9F63C446836}">
      <dgm:prSet/>
      <dgm:spPr/>
      <dgm:t>
        <a:bodyPr/>
        <a:lstStyle/>
        <a:p>
          <a:endParaRPr lang="hu-HU"/>
        </a:p>
      </dgm:t>
    </dgm:pt>
    <dgm:pt modelId="{F5C2EE66-2300-4BF7-9142-2C52B73F7E90}" type="sibTrans" cxnId="{C0FB2E99-E47C-4CD1-8883-B9F63C446836}">
      <dgm:prSet/>
      <dgm:spPr/>
      <dgm:t>
        <a:bodyPr/>
        <a:lstStyle/>
        <a:p>
          <a:endParaRPr lang="hu-HU"/>
        </a:p>
      </dgm:t>
    </dgm:pt>
    <dgm:pt modelId="{971DA205-C1D0-424F-9B3A-9F690B2ED29E}">
      <dgm:prSet/>
      <dgm:spPr/>
      <dgm:t>
        <a:bodyPr/>
        <a:lstStyle/>
        <a:p>
          <a:r>
            <a:rPr lang="hu-HU" dirty="0"/>
            <a:t>Múltja, de főleg a jövője</a:t>
          </a:r>
          <a:endParaRPr lang="en-US" dirty="0"/>
        </a:p>
      </dgm:t>
    </dgm:pt>
    <dgm:pt modelId="{4BCE9D2F-FABB-48E7-9D14-72E25B309E2D}" type="parTrans" cxnId="{889DA0EA-A619-4516-8E21-72BBA9609DCF}">
      <dgm:prSet/>
      <dgm:spPr/>
      <dgm:t>
        <a:bodyPr/>
        <a:lstStyle/>
        <a:p>
          <a:endParaRPr lang="hu-HU"/>
        </a:p>
      </dgm:t>
    </dgm:pt>
    <dgm:pt modelId="{3F33AF0A-4459-4137-A8C8-85F801E56146}" type="sibTrans" cxnId="{889DA0EA-A619-4516-8E21-72BBA9609DCF}">
      <dgm:prSet/>
      <dgm:spPr/>
      <dgm:t>
        <a:bodyPr/>
        <a:lstStyle/>
        <a:p>
          <a:endParaRPr lang="hu-HU"/>
        </a:p>
      </dgm:t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519831FC-34FE-4A4F-9219-BEFAEE8B10C0}" type="pres">
      <dgm:prSet presAssocID="{9F194BB7-2D43-4523-B8D9-4372ACD1A143}" presName="parentLin" presStyleCnt="0"/>
      <dgm:spPr/>
    </dgm:pt>
    <dgm:pt modelId="{C42C74BB-811D-4CFA-B724-E5E228758668}" type="pres">
      <dgm:prSet presAssocID="{9F194BB7-2D43-4523-B8D9-4372ACD1A143}" presName="parentLeftMargin" presStyleLbl="node1" presStyleIdx="0" presStyleCnt="5"/>
      <dgm:spPr/>
    </dgm:pt>
    <dgm:pt modelId="{71BE78EF-F2D9-48EB-89A0-9ED766EF9CC8}" type="pres">
      <dgm:prSet presAssocID="{9F194BB7-2D43-4523-B8D9-4372ACD1A1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41E834-6621-4755-9D5E-B819356D3EF0}" type="pres">
      <dgm:prSet presAssocID="{9F194BB7-2D43-4523-B8D9-4372ACD1A143}" presName="negativeSpace" presStyleCnt="0"/>
      <dgm:spPr/>
    </dgm:pt>
    <dgm:pt modelId="{41D6AABB-EC70-4F64-945E-41FD9C543C63}" type="pres">
      <dgm:prSet presAssocID="{9F194BB7-2D43-4523-B8D9-4372ACD1A143}" presName="childText" presStyleLbl="conFgAcc1" presStyleIdx="1" presStyleCnt="5">
        <dgm:presLayoutVars>
          <dgm:bulletEnabled val="1"/>
        </dgm:presLayoutVars>
      </dgm:prSet>
      <dgm:spPr/>
    </dgm:pt>
    <dgm:pt modelId="{7EC6BE3B-D0FF-43B7-BCA9-A23D1C8A4CB6}" type="pres">
      <dgm:prSet presAssocID="{44F87DC7-DBE3-42AF-A4E4-DF7262CC0E6E}" presName="spaceBetweenRectangles" presStyleCnt="0"/>
      <dgm:spPr/>
    </dgm:pt>
    <dgm:pt modelId="{C16B8D3F-F9DE-4F1B-8DC8-FFA6D9CC54DB}" type="pres">
      <dgm:prSet presAssocID="{AC41B52B-3599-4126-A44F-E46B43C28180}" presName="parentLin" presStyleCnt="0"/>
      <dgm:spPr/>
    </dgm:pt>
    <dgm:pt modelId="{AF4E7488-AF4A-43C8-B8C5-17BE3F389F9A}" type="pres">
      <dgm:prSet presAssocID="{AC41B52B-3599-4126-A44F-E46B43C28180}" presName="parentLeftMargin" presStyleLbl="node1" presStyleIdx="1" presStyleCnt="5"/>
      <dgm:spPr/>
    </dgm:pt>
    <dgm:pt modelId="{57DD19A1-6C21-4E59-AB4A-6EB33FE39CF6}" type="pres">
      <dgm:prSet presAssocID="{AC41B52B-3599-4126-A44F-E46B43C2818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ADA4CC2-007A-4E90-BB32-7E9BF640BD2D}" type="pres">
      <dgm:prSet presAssocID="{AC41B52B-3599-4126-A44F-E46B43C28180}" presName="negativeSpace" presStyleCnt="0"/>
      <dgm:spPr/>
    </dgm:pt>
    <dgm:pt modelId="{FA8A6E78-3211-42D2-B056-19F182322526}" type="pres">
      <dgm:prSet presAssocID="{AC41B52B-3599-4126-A44F-E46B43C28180}" presName="childText" presStyleLbl="conFgAcc1" presStyleIdx="2" presStyleCnt="5">
        <dgm:presLayoutVars>
          <dgm:bulletEnabled val="1"/>
        </dgm:presLayoutVars>
      </dgm:prSet>
      <dgm:spPr/>
    </dgm:pt>
    <dgm:pt modelId="{80145F1B-52C7-44C4-8051-D6A2B2BF5107}" type="pres">
      <dgm:prSet presAssocID="{F2A25344-F3E0-4F44-8151-60C63F02B869}" presName="spaceBetweenRectangles" presStyleCnt="0"/>
      <dgm:spPr/>
    </dgm:pt>
    <dgm:pt modelId="{3ACF3D6A-7838-4BE8-9F41-C1FF212CCF6C}" type="pres">
      <dgm:prSet presAssocID="{02413806-B539-46FE-B5A1-81DE4CAB22EE}" presName="parentLin" presStyleCnt="0"/>
      <dgm:spPr/>
    </dgm:pt>
    <dgm:pt modelId="{245BB4B8-8B35-41BF-9F9F-344762F6E94A}" type="pres">
      <dgm:prSet presAssocID="{02413806-B539-46FE-B5A1-81DE4CAB22EE}" presName="parentLeftMargin" presStyleLbl="node1" presStyleIdx="2" presStyleCnt="5"/>
      <dgm:spPr/>
    </dgm:pt>
    <dgm:pt modelId="{61A32F11-0C14-4BAC-A5E9-A87B726BD916}" type="pres">
      <dgm:prSet presAssocID="{02413806-B539-46FE-B5A1-81DE4CAB22E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A3AEE63-574E-411E-AA24-AA3DA7D16AD6}" type="pres">
      <dgm:prSet presAssocID="{02413806-B539-46FE-B5A1-81DE4CAB22EE}" presName="negativeSpace" presStyleCnt="0"/>
      <dgm:spPr/>
    </dgm:pt>
    <dgm:pt modelId="{E4CEF2D3-2CB1-4851-B373-28DCDFA4750B}" type="pres">
      <dgm:prSet presAssocID="{02413806-B539-46FE-B5A1-81DE4CAB22EE}" presName="childText" presStyleLbl="conFgAcc1" presStyleIdx="3" presStyleCnt="5">
        <dgm:presLayoutVars>
          <dgm:bulletEnabled val="1"/>
        </dgm:presLayoutVars>
      </dgm:prSet>
      <dgm:spPr/>
    </dgm:pt>
    <dgm:pt modelId="{9B6B3AAA-903C-4471-8C90-0E2A6509D6B1}" type="pres">
      <dgm:prSet presAssocID="{9A77965E-C6CC-4B1D-99D1-7ACDFFE1B028}" presName="spaceBetweenRectangles" presStyleCnt="0"/>
      <dgm:spPr/>
    </dgm:pt>
    <dgm:pt modelId="{EBF4CD5A-7965-486F-B4D2-DC7DCCD541EB}" type="pres">
      <dgm:prSet presAssocID="{B48C4637-7D5A-465D-8F15-E57E6CC66795}" presName="parentLin" presStyleCnt="0"/>
      <dgm:spPr/>
    </dgm:pt>
    <dgm:pt modelId="{59175F7C-0E23-4000-A56D-E4044C7F049E}" type="pres">
      <dgm:prSet presAssocID="{B48C4637-7D5A-465D-8F15-E57E6CC66795}" presName="parentLeftMargin" presStyleLbl="node1" presStyleIdx="3" presStyleCnt="5"/>
      <dgm:spPr/>
    </dgm:pt>
    <dgm:pt modelId="{CCF24513-F7DC-4EB4-9CD2-A7EA7F7E47A3}" type="pres">
      <dgm:prSet presAssocID="{B48C4637-7D5A-465D-8F15-E57E6CC667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BD9AAF4-72CF-4782-A91D-BAA5AEB40197}" type="pres">
      <dgm:prSet presAssocID="{B48C4637-7D5A-465D-8F15-E57E6CC66795}" presName="negativeSpace" presStyleCnt="0"/>
      <dgm:spPr/>
    </dgm:pt>
    <dgm:pt modelId="{54D32356-FD0B-4F65-B0E3-164FA549B0FB}" type="pres">
      <dgm:prSet presAssocID="{B48C4637-7D5A-465D-8F15-E57E6CC6679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A4CD801-E6C7-4333-AB0F-7177E15EFB35}" type="presOf" srcId="{940D8260-4D61-409D-8929-44941544D517}" destId="{E4CEF2D3-2CB1-4851-B373-28DCDFA4750B}" srcOrd="0" destOrd="1" presId="urn:microsoft.com/office/officeart/2005/8/layout/list1"/>
    <dgm:cxn modelId="{A6EBE307-4699-4DDE-8645-2640BEA49554}" type="presOf" srcId="{AC41B52B-3599-4126-A44F-E46B43C28180}" destId="{AF4E7488-AF4A-43C8-B8C5-17BE3F389F9A}" srcOrd="0" destOrd="0" presId="urn:microsoft.com/office/officeart/2005/8/layout/list1"/>
    <dgm:cxn modelId="{781DB208-F424-4265-ACC1-AB2FDF4A1C18}" type="presOf" srcId="{B2987C1E-2E1B-44FD-9F60-FF5972C18263}" destId="{E4CEF2D3-2CB1-4851-B373-28DCDFA4750B}" srcOrd="0" destOrd="0" presId="urn:microsoft.com/office/officeart/2005/8/layout/list1"/>
    <dgm:cxn modelId="{7D22610B-07DB-480F-B819-3DBF2BCC0BD6}" srcId="{9F194BB7-2D43-4523-B8D9-4372ACD1A143}" destId="{57F700B5-A897-4269-B801-EAE79C09F869}" srcOrd="0" destOrd="0" parTransId="{3B2B2EA7-F48E-4940-95D7-08FE47BC6DC3}" sibTransId="{778D797C-47CB-481A-9C83-2836E89064EE}"/>
    <dgm:cxn modelId="{B6C8530B-8FC9-4D9D-8717-85108688E9FF}" type="presOf" srcId="{AC41B52B-3599-4126-A44F-E46B43C28180}" destId="{57DD19A1-6C21-4E59-AB4A-6EB33FE39CF6}" srcOrd="1" destOrd="0" presId="urn:microsoft.com/office/officeart/2005/8/layout/list1"/>
    <dgm:cxn modelId="{27BAC20F-DB3A-49AF-8C19-60D9EB3E0B8F}" srcId="{02413806-B539-46FE-B5A1-81DE4CAB22EE}" destId="{940D8260-4D61-409D-8929-44941544D517}" srcOrd="1" destOrd="0" parTransId="{55B7AA7E-5B1E-4395-A776-65185B2815D6}" sibTransId="{AB3AEF7F-795D-4332-965D-CE7CA376143A}"/>
    <dgm:cxn modelId="{939BD51F-5327-47EE-9AFB-B431F0BE34DB}" srcId="{02413806-B539-46FE-B5A1-81DE4CAB22EE}" destId="{F15A1876-91FC-4AFC-ACA2-08151FA4E8EE}" srcOrd="3" destOrd="0" parTransId="{A6034588-344A-4664-8372-0D6633DB1EB4}" sibTransId="{26D2BFE2-7C66-4A7C-BF34-3F65870CC4D7}"/>
    <dgm:cxn modelId="{05C5A920-4EC7-44DD-A82A-E7771404E1F6}" type="presOf" srcId="{B48C4637-7D5A-465D-8F15-E57E6CC66795}" destId="{CCF24513-F7DC-4EB4-9CD2-A7EA7F7E47A3}" srcOrd="1" destOrd="0" presId="urn:microsoft.com/office/officeart/2005/8/layout/list1"/>
    <dgm:cxn modelId="{F603382D-2230-4561-ABD1-9700FEF6511D}" type="presOf" srcId="{B48C4637-7D5A-465D-8F15-E57E6CC66795}" destId="{59175F7C-0E23-4000-A56D-E4044C7F049E}" srcOrd="0" destOrd="0" presId="urn:microsoft.com/office/officeart/2005/8/layout/list1"/>
    <dgm:cxn modelId="{5D14DD30-C35F-4284-AF37-08859B2C0ACA}" srcId="{1CF5DDDC-60F0-4B46-A6DA-A7745450FB87}" destId="{9F194BB7-2D43-4523-B8D9-4372ACD1A143}" srcOrd="1" destOrd="0" parTransId="{4DCB6D22-45BA-4826-B8FD-57A92781F41C}" sibTransId="{44F87DC7-DBE3-42AF-A4E4-DF7262CC0E6E}"/>
    <dgm:cxn modelId="{41164D34-B529-4B73-8DC3-5485F3C688E5}" type="presOf" srcId="{02413806-B539-46FE-B5A1-81DE4CAB22EE}" destId="{245BB4B8-8B35-41BF-9F9F-344762F6E94A}" srcOrd="0" destOrd="0" presId="urn:microsoft.com/office/officeart/2005/8/layout/list1"/>
    <dgm:cxn modelId="{995F563C-B36C-4DD0-ABBB-643E5F4EF2AF}" srcId="{02413806-B539-46FE-B5A1-81DE4CAB22EE}" destId="{1C378835-5D00-4652-81D6-1059BEE91514}" srcOrd="2" destOrd="0" parTransId="{6DF2EB77-0C67-46FB-A972-AD71BC3543CD}" sibTransId="{D52494CE-91EF-41E4-B4DA-3E597B04D6F3}"/>
    <dgm:cxn modelId="{58D5465E-3759-4FED-A115-18BEC241FF3A}" type="presOf" srcId="{9F194BB7-2D43-4523-B8D9-4372ACD1A143}" destId="{71BE78EF-F2D9-48EB-89A0-9ED766EF9CC8}" srcOrd="1" destOrd="0" presId="urn:microsoft.com/office/officeart/2005/8/layout/list1"/>
    <dgm:cxn modelId="{51713441-CAC1-44E8-9619-C597017F4DAB}" type="presOf" srcId="{971DA205-C1D0-424F-9B3A-9F690B2ED29E}" destId="{54D32356-FD0B-4F65-B0E3-164FA549B0FB}" srcOrd="0" destOrd="0" presId="urn:microsoft.com/office/officeart/2005/8/layout/list1"/>
    <dgm:cxn modelId="{CC325761-66EC-413F-8906-F116089705A2}" srcId="{AD2D9B68-4E4D-4DBE-8659-7C972D68FE91}" destId="{6D044A09-ED80-46A1-A638-02A90186C988}" srcOrd="0" destOrd="0" parTransId="{3295D6CE-87DD-42D9-AAD8-21F2EF1CE52C}" sibTransId="{BA6B4266-02A1-4725-BC63-1D3073B57F74}"/>
    <dgm:cxn modelId="{B8E09741-41C4-428E-9EC4-0512018F4683}" type="presOf" srcId="{F15A1876-91FC-4AFC-ACA2-08151FA4E8EE}" destId="{E4CEF2D3-2CB1-4851-B373-28DCDFA4750B}" srcOrd="0" destOrd="4" presId="urn:microsoft.com/office/officeart/2005/8/layout/list1"/>
    <dgm:cxn modelId="{61EE4363-1D7A-4F17-9883-7181AAD88EBD}" type="presOf" srcId="{889E66D1-EABA-443B-BD7F-1914BBFBEBB2}" destId="{FA8A6E78-3211-42D2-B056-19F182322526}" srcOrd="0" destOrd="0" presId="urn:microsoft.com/office/officeart/2005/8/layout/list1"/>
    <dgm:cxn modelId="{C4B36C6D-B900-4FCB-BECC-3DAF05B577C2}" type="presOf" srcId="{9F194BB7-2D43-4523-B8D9-4372ACD1A143}" destId="{C42C74BB-811D-4CFA-B724-E5E228758668}" srcOrd="0" destOrd="0" presId="urn:microsoft.com/office/officeart/2005/8/layout/list1"/>
    <dgm:cxn modelId="{8BFCAA51-63A4-470A-A4BD-0DDC39EFFEBC}" type="presOf" srcId="{02413806-B539-46FE-B5A1-81DE4CAB22EE}" destId="{61A32F11-0C14-4BAC-A5E9-A87B726BD916}" srcOrd="1" destOrd="0" presId="urn:microsoft.com/office/officeart/2005/8/layout/list1"/>
    <dgm:cxn modelId="{7C382252-4845-4DB1-8289-81188881C101}" srcId="{9F194BB7-2D43-4523-B8D9-4372ACD1A143}" destId="{28FFDCE0-60E1-4A23-8A32-AE2DB9C5C9C7}" srcOrd="1" destOrd="0" parTransId="{D37AC7D5-D950-44F1-BACC-4719B50F23F3}" sibTransId="{A5187427-DABA-4F6E-B8D5-83820036FEE6}"/>
    <dgm:cxn modelId="{5BB6D853-348C-4E44-8280-F9139BCD9E13}" type="presOf" srcId="{78E72A2D-8EBB-4E8E-B92A-D00F80D35386}" destId="{E4CEF2D3-2CB1-4851-B373-28DCDFA4750B}" srcOrd="0" destOrd="2" presId="urn:microsoft.com/office/officeart/2005/8/layout/list1"/>
    <dgm:cxn modelId="{85880B87-FBA2-4533-B912-ACEA4F205298}" srcId="{AC41B52B-3599-4126-A44F-E46B43C28180}" destId="{889E66D1-EABA-443B-BD7F-1914BBFBEBB2}" srcOrd="0" destOrd="0" parTransId="{22D17AE8-031D-4010-AF8A-60C678245C11}" sibTransId="{170EC454-95CE-4703-BFC5-C9262282B393}"/>
    <dgm:cxn modelId="{10C5D887-857B-443D-91DB-4927C2412135}" srcId="{1CF5DDDC-60F0-4B46-A6DA-A7745450FB87}" destId="{AC41B52B-3599-4126-A44F-E46B43C28180}" srcOrd="2" destOrd="0" parTransId="{2E16C9FD-8983-45C2-B35F-5EA374215FC1}" sibTransId="{F2A25344-F3E0-4F44-8151-60C63F02B869}"/>
    <dgm:cxn modelId="{9455A188-0500-4595-89E9-2543CD2B41C7}" srcId="{02413806-B539-46FE-B5A1-81DE4CAB22EE}" destId="{B2987C1E-2E1B-44FD-9F60-FF5972C18263}" srcOrd="0" destOrd="0" parTransId="{14226DCC-1534-45EE-A363-12EEB1D162DC}" sibTransId="{1C15D54A-1DED-4AD3-9CE4-D5B8B4034642}"/>
    <dgm:cxn modelId="{4C54828B-00BB-46F3-BF62-C551EC0DA08F}" type="presOf" srcId="{28FFDCE0-60E1-4A23-8A32-AE2DB9C5C9C7}" destId="{41D6AABB-EC70-4F64-945E-41FD9C543C63}" srcOrd="0" destOrd="1" presId="urn:microsoft.com/office/officeart/2005/8/layout/list1"/>
    <dgm:cxn modelId="{C0FB2E99-E47C-4CD1-8883-B9F63C446836}" srcId="{1CF5DDDC-60F0-4B46-A6DA-A7745450FB87}" destId="{B48C4637-7D5A-465D-8F15-E57E6CC66795}" srcOrd="4" destOrd="0" parTransId="{1D05BE70-C9D4-4588-BA6A-AEE0B38A10D8}" sibTransId="{F5C2EE66-2300-4BF7-9142-2C52B73F7E90}"/>
    <dgm:cxn modelId="{AA36D2A9-BDF2-4277-BBE7-2EFD10C9BA49}" type="presOf" srcId="{6D044A09-ED80-46A1-A638-02A90186C988}" destId="{B14ED1BC-D660-4D55-82B3-B89AAC9B4CB6}" srcOrd="0" destOrd="0" presId="urn:microsoft.com/office/officeart/2005/8/layout/list1"/>
    <dgm:cxn modelId="{438AEFBA-AD6E-40CF-9CA0-7E78B5DE3B55}" srcId="{940D8260-4D61-409D-8929-44941544D517}" destId="{78E72A2D-8EBB-4E8E-B92A-D00F80D35386}" srcOrd="0" destOrd="0" parTransId="{48D002B1-4617-46E4-BD20-395555C20A98}" sibTransId="{E753AB05-E215-41D4-ABB7-B1889A5890D3}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7B5F36E7-9614-4E73-A036-F95F955CEBE2}" type="presOf" srcId="{57F700B5-A897-4269-B801-EAE79C09F869}" destId="{41D6AABB-EC70-4F64-945E-41FD9C543C63}" srcOrd="0" destOrd="0" presId="urn:microsoft.com/office/officeart/2005/8/layout/list1"/>
    <dgm:cxn modelId="{889DA0EA-A619-4516-8E21-72BBA9609DCF}" srcId="{B48C4637-7D5A-465D-8F15-E57E6CC66795}" destId="{971DA205-C1D0-424F-9B3A-9F690B2ED29E}" srcOrd="0" destOrd="0" parTransId="{4BCE9D2F-FABB-48E7-9D14-72E25B309E2D}" sibTransId="{3F33AF0A-4459-4137-A8C8-85F801E56146}"/>
    <dgm:cxn modelId="{07BBB7F5-C1DD-419B-B229-A9B7E2BB734A}" srcId="{1CF5DDDC-60F0-4B46-A6DA-A7745450FB87}" destId="{02413806-B539-46FE-B5A1-81DE4CAB22EE}" srcOrd="3" destOrd="0" parTransId="{00392245-9661-40C1-9942-539428473F1B}" sibTransId="{9A77965E-C6CC-4B1D-99D1-7ACDFFE1B028}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A4EE6CFF-440A-4F24-A1E9-BD357BEE6926}" type="presOf" srcId="{1C378835-5D00-4652-81D6-1059BEE91514}" destId="{E4CEF2D3-2CB1-4851-B373-28DCDFA4750B}" srcOrd="0" destOrd="3" presId="urn:microsoft.com/office/officeart/2005/8/layout/list1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EB913A0-398E-484C-8FAA-DFB251A72A53}" type="presParOf" srcId="{CC0E09CC-2324-4FF8-9A01-1A938D176AC6}" destId="{519831FC-34FE-4A4F-9219-BEFAEE8B10C0}" srcOrd="4" destOrd="0" presId="urn:microsoft.com/office/officeart/2005/8/layout/list1"/>
    <dgm:cxn modelId="{54A16F37-F03A-49A6-8CB5-8746CF18F09F}" type="presParOf" srcId="{519831FC-34FE-4A4F-9219-BEFAEE8B10C0}" destId="{C42C74BB-811D-4CFA-B724-E5E228758668}" srcOrd="0" destOrd="0" presId="urn:microsoft.com/office/officeart/2005/8/layout/list1"/>
    <dgm:cxn modelId="{254899A0-52B3-4CC9-8174-AFAF1EADA838}" type="presParOf" srcId="{519831FC-34FE-4A4F-9219-BEFAEE8B10C0}" destId="{71BE78EF-F2D9-48EB-89A0-9ED766EF9CC8}" srcOrd="1" destOrd="0" presId="urn:microsoft.com/office/officeart/2005/8/layout/list1"/>
    <dgm:cxn modelId="{3C9159EA-510D-428B-A9EC-A52C060F304F}" type="presParOf" srcId="{CC0E09CC-2324-4FF8-9A01-1A938D176AC6}" destId="{1041E834-6621-4755-9D5E-B819356D3EF0}" srcOrd="5" destOrd="0" presId="urn:microsoft.com/office/officeart/2005/8/layout/list1"/>
    <dgm:cxn modelId="{C942304C-8A53-43D2-9627-971FB50E6D1B}" type="presParOf" srcId="{CC0E09CC-2324-4FF8-9A01-1A938D176AC6}" destId="{41D6AABB-EC70-4F64-945E-41FD9C543C63}" srcOrd="6" destOrd="0" presId="urn:microsoft.com/office/officeart/2005/8/layout/list1"/>
    <dgm:cxn modelId="{5A78B109-845C-46D7-B853-A49D3DD3CC1E}" type="presParOf" srcId="{CC0E09CC-2324-4FF8-9A01-1A938D176AC6}" destId="{7EC6BE3B-D0FF-43B7-BCA9-A23D1C8A4CB6}" srcOrd="7" destOrd="0" presId="urn:microsoft.com/office/officeart/2005/8/layout/list1"/>
    <dgm:cxn modelId="{9293E2A9-CFD4-4816-9DDD-A462A185E808}" type="presParOf" srcId="{CC0E09CC-2324-4FF8-9A01-1A938D176AC6}" destId="{C16B8D3F-F9DE-4F1B-8DC8-FFA6D9CC54DB}" srcOrd="8" destOrd="0" presId="urn:microsoft.com/office/officeart/2005/8/layout/list1"/>
    <dgm:cxn modelId="{29171E84-0EB9-4B35-8CEC-B5960B3049D8}" type="presParOf" srcId="{C16B8D3F-F9DE-4F1B-8DC8-FFA6D9CC54DB}" destId="{AF4E7488-AF4A-43C8-B8C5-17BE3F389F9A}" srcOrd="0" destOrd="0" presId="urn:microsoft.com/office/officeart/2005/8/layout/list1"/>
    <dgm:cxn modelId="{CC8D2A45-D225-46A8-86F5-6180B110AF4D}" type="presParOf" srcId="{C16B8D3F-F9DE-4F1B-8DC8-FFA6D9CC54DB}" destId="{57DD19A1-6C21-4E59-AB4A-6EB33FE39CF6}" srcOrd="1" destOrd="0" presId="urn:microsoft.com/office/officeart/2005/8/layout/list1"/>
    <dgm:cxn modelId="{B58C4A86-0070-4382-A3EA-B3AA647D671D}" type="presParOf" srcId="{CC0E09CC-2324-4FF8-9A01-1A938D176AC6}" destId="{0ADA4CC2-007A-4E90-BB32-7E9BF640BD2D}" srcOrd="9" destOrd="0" presId="urn:microsoft.com/office/officeart/2005/8/layout/list1"/>
    <dgm:cxn modelId="{DF5CA755-23EC-4C36-A3C4-F5CE7EB58B57}" type="presParOf" srcId="{CC0E09CC-2324-4FF8-9A01-1A938D176AC6}" destId="{FA8A6E78-3211-42D2-B056-19F182322526}" srcOrd="10" destOrd="0" presId="urn:microsoft.com/office/officeart/2005/8/layout/list1"/>
    <dgm:cxn modelId="{AB5126FD-FE2C-4CE3-9D4A-B1D649616D3A}" type="presParOf" srcId="{CC0E09CC-2324-4FF8-9A01-1A938D176AC6}" destId="{80145F1B-52C7-44C4-8051-D6A2B2BF5107}" srcOrd="11" destOrd="0" presId="urn:microsoft.com/office/officeart/2005/8/layout/list1"/>
    <dgm:cxn modelId="{4880895C-4F6A-43C1-A4D8-CD6E5ACE7644}" type="presParOf" srcId="{CC0E09CC-2324-4FF8-9A01-1A938D176AC6}" destId="{3ACF3D6A-7838-4BE8-9F41-C1FF212CCF6C}" srcOrd="12" destOrd="0" presId="urn:microsoft.com/office/officeart/2005/8/layout/list1"/>
    <dgm:cxn modelId="{EBCC501F-762F-4CEF-AF46-1F65E794E4B4}" type="presParOf" srcId="{3ACF3D6A-7838-4BE8-9F41-C1FF212CCF6C}" destId="{245BB4B8-8B35-41BF-9F9F-344762F6E94A}" srcOrd="0" destOrd="0" presId="urn:microsoft.com/office/officeart/2005/8/layout/list1"/>
    <dgm:cxn modelId="{925BB976-4EA6-43B0-8CB9-39AD5FE6DB23}" type="presParOf" srcId="{3ACF3D6A-7838-4BE8-9F41-C1FF212CCF6C}" destId="{61A32F11-0C14-4BAC-A5E9-A87B726BD916}" srcOrd="1" destOrd="0" presId="urn:microsoft.com/office/officeart/2005/8/layout/list1"/>
    <dgm:cxn modelId="{57BF451E-81CE-4D9D-B6D1-00A14A378879}" type="presParOf" srcId="{CC0E09CC-2324-4FF8-9A01-1A938D176AC6}" destId="{8A3AEE63-574E-411E-AA24-AA3DA7D16AD6}" srcOrd="13" destOrd="0" presId="urn:microsoft.com/office/officeart/2005/8/layout/list1"/>
    <dgm:cxn modelId="{CCD3B72B-F307-4C15-9EE0-C7BC4BE5A736}" type="presParOf" srcId="{CC0E09CC-2324-4FF8-9A01-1A938D176AC6}" destId="{E4CEF2D3-2CB1-4851-B373-28DCDFA4750B}" srcOrd="14" destOrd="0" presId="urn:microsoft.com/office/officeart/2005/8/layout/list1"/>
    <dgm:cxn modelId="{7E44BDEC-DB8E-440E-B0DE-4708806AF175}" type="presParOf" srcId="{CC0E09CC-2324-4FF8-9A01-1A938D176AC6}" destId="{9B6B3AAA-903C-4471-8C90-0E2A6509D6B1}" srcOrd="15" destOrd="0" presId="urn:microsoft.com/office/officeart/2005/8/layout/list1"/>
    <dgm:cxn modelId="{BA771352-5799-4DD6-BD38-FA67EF8D9867}" type="presParOf" srcId="{CC0E09CC-2324-4FF8-9A01-1A938D176AC6}" destId="{EBF4CD5A-7965-486F-B4D2-DC7DCCD541EB}" srcOrd="16" destOrd="0" presId="urn:microsoft.com/office/officeart/2005/8/layout/list1"/>
    <dgm:cxn modelId="{B4C3BE57-A66A-4D3F-998D-E028C26791A0}" type="presParOf" srcId="{EBF4CD5A-7965-486F-B4D2-DC7DCCD541EB}" destId="{59175F7C-0E23-4000-A56D-E4044C7F049E}" srcOrd="0" destOrd="0" presId="urn:microsoft.com/office/officeart/2005/8/layout/list1"/>
    <dgm:cxn modelId="{92C89E8B-0406-4FBF-A15C-979043AD43B2}" type="presParOf" srcId="{EBF4CD5A-7965-486F-B4D2-DC7DCCD541EB}" destId="{CCF24513-F7DC-4EB4-9CD2-A7EA7F7E47A3}" srcOrd="1" destOrd="0" presId="urn:microsoft.com/office/officeart/2005/8/layout/list1"/>
    <dgm:cxn modelId="{07900853-7C3D-4499-BEEB-7C06FF544D68}" type="presParOf" srcId="{CC0E09CC-2324-4FF8-9A01-1A938D176AC6}" destId="{EBD9AAF4-72CF-4782-A91D-BAA5AEB40197}" srcOrd="17" destOrd="0" presId="urn:microsoft.com/office/officeart/2005/8/layout/list1"/>
    <dgm:cxn modelId="{6E8293D9-5AC6-4232-9901-4F816F5423CD}" type="presParOf" srcId="{CC0E09CC-2324-4FF8-9A01-1A938D176AC6}" destId="{54D32356-FD0B-4F65-B0E3-164FA549B0F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WWW - World Wide Web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CD138027-051F-4082-8AA4-1212F134DB19}">
      <dgm:prSet custT="1"/>
      <dgm:spPr/>
      <dgm:t>
        <a:bodyPr/>
        <a:lstStyle/>
        <a:p>
          <a:pPr algn="l"/>
          <a:r>
            <a:rPr lang="hu-HU" sz="1400" dirty="0"/>
            <a:t>A biztonsága eléggé kihasználható, amit ki is szoktak használni</a:t>
          </a:r>
          <a:endParaRPr lang="en-US" sz="1400" dirty="0"/>
        </a:p>
      </dgm:t>
    </dgm:pt>
    <dgm:pt modelId="{599B7295-0016-47FF-9759-2CE5AF6C178D}" type="parTrans" cxnId="{8EB5474B-6A49-4BE5-BCB3-DCA5EE6AA5D1}">
      <dgm:prSet/>
      <dgm:spPr/>
      <dgm:t>
        <a:bodyPr/>
        <a:lstStyle/>
        <a:p>
          <a:endParaRPr lang="hu-HU"/>
        </a:p>
      </dgm:t>
    </dgm:pt>
    <dgm:pt modelId="{208D824F-0032-4543-A62B-3C2A8A1290B6}" type="sibTrans" cxnId="{8EB5474B-6A49-4BE5-BCB3-DCA5EE6AA5D1}">
      <dgm:prSet/>
      <dgm:spPr/>
      <dgm:t>
        <a:bodyPr/>
        <a:lstStyle/>
        <a:p>
          <a:endParaRPr lang="hu-HU"/>
        </a:p>
      </dgm:t>
    </dgm:pt>
    <dgm:pt modelId="{B1431D2F-6395-4BB6-A590-DD5BE45AF90E}">
      <dgm:prSet custT="1"/>
      <dgm:spPr/>
      <dgm:t>
        <a:bodyPr/>
        <a:lstStyle/>
        <a:p>
          <a:pPr algn="l"/>
          <a:r>
            <a:rPr lang="hu-HU" sz="1400" dirty="0"/>
            <a:t>A </a:t>
          </a:r>
          <a:r>
            <a:rPr lang="hu-HU" sz="1400" dirty="0" err="1"/>
            <a:t>cybercrime</a:t>
          </a:r>
          <a:r>
            <a:rPr lang="hu-HU" sz="1400" dirty="0"/>
            <a:t> mindennapi dolognak számít</a:t>
          </a:r>
          <a:endParaRPr lang="en-US" sz="1400" dirty="0"/>
        </a:p>
      </dgm:t>
    </dgm:pt>
    <dgm:pt modelId="{3107E438-5396-4BE7-BA48-CC43239B1DEA}" type="parTrans" cxnId="{8CEC8694-0648-4391-A0B0-2A54CEA819BD}">
      <dgm:prSet/>
      <dgm:spPr/>
      <dgm:t>
        <a:bodyPr/>
        <a:lstStyle/>
        <a:p>
          <a:endParaRPr lang="hu-HU"/>
        </a:p>
      </dgm:t>
    </dgm:pt>
    <dgm:pt modelId="{6F5D4508-0BAA-416A-A57E-65308068736E}" type="sibTrans" cxnId="{8CEC8694-0648-4391-A0B0-2A54CEA819BD}">
      <dgm:prSet/>
      <dgm:spPr/>
      <dgm:t>
        <a:bodyPr/>
        <a:lstStyle/>
        <a:p>
          <a:endParaRPr lang="hu-HU"/>
        </a:p>
      </dgm:t>
    </dgm:pt>
    <dgm:pt modelId="{52E36CE1-4359-4CFD-8460-CF14CBAB0B91}">
      <dgm:prSet custT="1"/>
      <dgm:spPr/>
      <dgm:t>
        <a:bodyPr/>
        <a:lstStyle/>
        <a:p>
          <a:pPr algn="l"/>
          <a:r>
            <a:rPr lang="hu-HU" sz="1400" dirty="0" err="1"/>
            <a:t>Identity</a:t>
          </a:r>
          <a:r>
            <a:rPr lang="hu-HU" sz="1400" dirty="0"/>
            <a:t> </a:t>
          </a:r>
          <a:r>
            <a:rPr lang="hu-HU" sz="1400" dirty="0" err="1"/>
            <a:t>theft</a:t>
          </a:r>
          <a:r>
            <a:rPr lang="hu-HU" sz="1400" dirty="0"/>
            <a:t>, </a:t>
          </a:r>
          <a:r>
            <a:rPr lang="hu-HU" sz="1400" dirty="0" err="1"/>
            <a:t>Fraud</a:t>
          </a:r>
          <a:r>
            <a:rPr lang="hu-HU" sz="1400" dirty="0"/>
            <a:t>, </a:t>
          </a:r>
          <a:r>
            <a:rPr lang="hu-HU" sz="1400" dirty="0" err="1"/>
            <a:t>Espionage</a:t>
          </a:r>
          <a:r>
            <a:rPr lang="hu-HU" sz="1400" dirty="0"/>
            <a:t>, </a:t>
          </a:r>
          <a:r>
            <a:rPr lang="hu-HU" sz="1400" dirty="0" err="1"/>
            <a:t>Intelligence</a:t>
          </a:r>
          <a:r>
            <a:rPr lang="hu-HU" sz="1400" dirty="0"/>
            <a:t> </a:t>
          </a:r>
          <a:r>
            <a:rPr lang="hu-HU" sz="1400" dirty="0" err="1"/>
            <a:t>Gathering</a:t>
          </a:r>
          <a:r>
            <a:rPr lang="hu-HU" sz="1400" dirty="0"/>
            <a:t>, </a:t>
          </a:r>
          <a:r>
            <a:rPr lang="hu-HU" sz="1400" dirty="0" err="1"/>
            <a:t>Malwares</a:t>
          </a:r>
          <a:endParaRPr lang="en-US" sz="1400" dirty="0"/>
        </a:p>
      </dgm:t>
    </dgm:pt>
    <dgm:pt modelId="{9CC31964-E181-452D-BEAC-B45C388E4DF4}" type="parTrans" cxnId="{AB68B8A2-9FD1-47BF-B64B-2BC8D7467829}">
      <dgm:prSet/>
      <dgm:spPr/>
      <dgm:t>
        <a:bodyPr/>
        <a:lstStyle/>
        <a:p>
          <a:endParaRPr lang="hu-HU"/>
        </a:p>
      </dgm:t>
    </dgm:pt>
    <dgm:pt modelId="{07BD339E-CBD6-4F8E-826A-9E3F1A0011A4}" type="sibTrans" cxnId="{AB68B8A2-9FD1-47BF-B64B-2BC8D7467829}">
      <dgm:prSet/>
      <dgm:spPr/>
      <dgm:t>
        <a:bodyPr/>
        <a:lstStyle/>
        <a:p>
          <a:endParaRPr lang="hu-HU"/>
        </a:p>
      </dgm:t>
    </dgm:pt>
    <dgm:pt modelId="{7F5200E6-9C30-49D4-B863-261C006A3FA2}">
      <dgm:prSet custT="1"/>
      <dgm:spPr/>
      <dgm:t>
        <a:bodyPr/>
        <a:lstStyle/>
        <a:p>
          <a:pPr algn="l"/>
          <a:r>
            <a:rPr lang="hu-HU" sz="1400" dirty="0"/>
            <a:t>A biztonsági kockázatokról bővebben majd később.</a:t>
          </a:r>
          <a:endParaRPr lang="en-US" sz="1400" dirty="0"/>
        </a:p>
      </dgm:t>
    </dgm:pt>
    <dgm:pt modelId="{AEDFC841-7121-468F-9E10-36D39E0CD9D8}" type="parTrans" cxnId="{9999CE1F-D380-4EAB-93F8-F7BA8696C1AE}">
      <dgm:prSet/>
      <dgm:spPr/>
      <dgm:t>
        <a:bodyPr/>
        <a:lstStyle/>
        <a:p>
          <a:endParaRPr lang="hu-HU"/>
        </a:p>
      </dgm:t>
    </dgm:pt>
    <dgm:pt modelId="{44503440-8B05-4F9D-9C9E-6042F55451E1}" type="sibTrans" cxnId="{9999CE1F-D380-4EAB-93F8-F7BA8696C1AE}">
      <dgm:prSet/>
      <dgm:spPr/>
      <dgm:t>
        <a:bodyPr/>
        <a:lstStyle/>
        <a:p>
          <a:endParaRPr lang="hu-HU"/>
        </a:p>
      </dgm:t>
    </dgm:pt>
    <dgm:pt modelId="{27B9A402-E6E5-4474-8612-BC7C4114BE09}">
      <dgm:prSet custT="1"/>
      <dgm:spPr/>
      <dgm:t>
        <a:bodyPr/>
        <a:lstStyle/>
        <a:p>
          <a:pPr algn="l"/>
          <a:r>
            <a:rPr lang="hu-HU" sz="1400" b="1" dirty="0" err="1"/>
            <a:t>Privacy</a:t>
          </a:r>
          <a:endParaRPr lang="en-US" sz="1400" b="1" dirty="0"/>
        </a:p>
      </dgm:t>
    </dgm:pt>
    <dgm:pt modelId="{F5B3AAD6-161F-4B89-B1F2-E5FD4AF35751}" type="parTrans" cxnId="{C1576DF0-C4A1-4192-83B7-85177512ABF1}">
      <dgm:prSet/>
      <dgm:spPr/>
      <dgm:t>
        <a:bodyPr/>
        <a:lstStyle/>
        <a:p>
          <a:endParaRPr lang="hu-HU"/>
        </a:p>
      </dgm:t>
    </dgm:pt>
    <dgm:pt modelId="{3D67E959-E559-4F97-866B-B43B70F61A35}" type="sibTrans" cxnId="{C1576DF0-C4A1-4192-83B7-85177512ABF1}">
      <dgm:prSet/>
      <dgm:spPr/>
      <dgm:t>
        <a:bodyPr/>
        <a:lstStyle/>
        <a:p>
          <a:endParaRPr lang="hu-HU"/>
        </a:p>
      </dgm:t>
    </dgm:pt>
    <dgm:pt modelId="{C46058D1-4308-443E-9547-0207C831F61B}">
      <dgm:prSet custT="1"/>
      <dgm:spPr/>
      <dgm:t>
        <a:bodyPr/>
        <a:lstStyle/>
        <a:p>
          <a:pPr algn="l"/>
          <a:r>
            <a:rPr lang="hu-HU" sz="1400" b="1" dirty="0" err="1"/>
            <a:t>Standards</a:t>
          </a:r>
          <a:endParaRPr lang="en-US" sz="1400" b="1" dirty="0"/>
        </a:p>
      </dgm:t>
    </dgm:pt>
    <dgm:pt modelId="{40063524-5A02-45FE-9E2F-540F1B9F79D2}" type="parTrans" cxnId="{6482D812-92A9-4601-98C6-8369E93681FF}">
      <dgm:prSet/>
      <dgm:spPr/>
      <dgm:t>
        <a:bodyPr/>
        <a:lstStyle/>
        <a:p>
          <a:endParaRPr lang="hu-HU"/>
        </a:p>
      </dgm:t>
    </dgm:pt>
    <dgm:pt modelId="{9DD7A734-1B4E-4C9F-A87C-8F72A3435EAB}" type="sibTrans" cxnId="{6482D812-92A9-4601-98C6-8369E93681FF}">
      <dgm:prSet/>
      <dgm:spPr/>
      <dgm:t>
        <a:bodyPr/>
        <a:lstStyle/>
        <a:p>
          <a:endParaRPr lang="hu-HU"/>
        </a:p>
      </dgm:t>
    </dgm:pt>
    <dgm:pt modelId="{3FFE0508-DE93-4FC1-979E-86AA12D60D4E}">
      <dgm:prSet custT="1"/>
      <dgm:spPr/>
      <dgm:t>
        <a:bodyPr/>
        <a:lstStyle/>
        <a:p>
          <a:pPr algn="l"/>
          <a:r>
            <a:rPr lang="hu-HU" sz="1400" b="1" dirty="0" err="1"/>
            <a:t>Security</a:t>
          </a:r>
          <a:endParaRPr lang="en-US" sz="1800" b="1" dirty="0"/>
        </a:p>
      </dgm:t>
    </dgm:pt>
    <dgm:pt modelId="{595688B8-F5A3-4BCB-B41E-6306238ABD45}" type="parTrans" cxnId="{298AC3A4-6155-4F25-9734-52D1B86BF100}">
      <dgm:prSet/>
      <dgm:spPr/>
      <dgm:t>
        <a:bodyPr/>
        <a:lstStyle/>
        <a:p>
          <a:endParaRPr lang="hu-HU"/>
        </a:p>
      </dgm:t>
    </dgm:pt>
    <dgm:pt modelId="{099BB0E4-1F97-4E73-913E-4B0D6E883607}" type="sibTrans" cxnId="{298AC3A4-6155-4F25-9734-52D1B86BF100}">
      <dgm:prSet/>
      <dgm:spPr/>
      <dgm:t>
        <a:bodyPr/>
        <a:lstStyle/>
        <a:p>
          <a:endParaRPr lang="hu-HU"/>
        </a:p>
      </dgm:t>
    </dgm:pt>
    <dgm:pt modelId="{03F66DB9-46DA-49DE-995F-5FD30F947D51}">
      <dgm:prSet custT="1"/>
      <dgm:spPr/>
      <dgm:t>
        <a:bodyPr/>
        <a:lstStyle/>
        <a:p>
          <a:pPr algn="l"/>
          <a:r>
            <a:rPr lang="hu-HU" sz="1400" dirty="0"/>
            <a:t>Internet használat közben az IP címünket azonnal </a:t>
          </a:r>
          <a:r>
            <a:rPr lang="hu-HU" sz="1400" dirty="0" err="1"/>
            <a:t>megkaplyák</a:t>
          </a:r>
          <a:r>
            <a:rPr lang="hu-HU" sz="1400" dirty="0"/>
            <a:t> a weblapok azonosítás miatt</a:t>
          </a:r>
          <a:endParaRPr lang="en-US" sz="1400" dirty="0"/>
        </a:p>
      </dgm:t>
    </dgm:pt>
    <dgm:pt modelId="{87F2B2D8-1F7E-4300-B953-08898786659C}" type="parTrans" cxnId="{EE44FE0F-2662-4CAA-B0E1-74EAB15F0DA9}">
      <dgm:prSet/>
      <dgm:spPr/>
      <dgm:t>
        <a:bodyPr/>
        <a:lstStyle/>
        <a:p>
          <a:endParaRPr lang="hu-HU"/>
        </a:p>
      </dgm:t>
    </dgm:pt>
    <dgm:pt modelId="{1D1299BD-2ECF-4073-B4F7-A2595A0585FA}" type="sibTrans" cxnId="{EE44FE0F-2662-4CAA-B0E1-74EAB15F0DA9}">
      <dgm:prSet/>
      <dgm:spPr/>
      <dgm:t>
        <a:bodyPr/>
        <a:lstStyle/>
        <a:p>
          <a:endParaRPr lang="hu-HU"/>
        </a:p>
      </dgm:t>
    </dgm:pt>
    <dgm:pt modelId="{862657DA-98C6-4A7E-954C-16DDD94FEEFB}">
      <dgm:prSet custT="1"/>
      <dgm:spPr/>
      <dgm:t>
        <a:bodyPr/>
        <a:lstStyle/>
        <a:p>
          <a:pPr algn="l"/>
          <a:r>
            <a:rPr lang="hu-HU" sz="1400" dirty="0"/>
            <a:t>A weblapok, web szolgáltatások zökkenőmentes működése miatt van rá szükség</a:t>
          </a:r>
          <a:endParaRPr lang="en-US" sz="1400" dirty="0"/>
        </a:p>
      </dgm:t>
    </dgm:pt>
    <dgm:pt modelId="{E38B272E-8E86-4DCE-AB21-ECBEA37E8B15}" type="parTrans" cxnId="{0B7BA70C-795F-43F0-B2B5-5C748CBBA36C}">
      <dgm:prSet/>
      <dgm:spPr/>
      <dgm:t>
        <a:bodyPr/>
        <a:lstStyle/>
        <a:p>
          <a:endParaRPr lang="hu-HU"/>
        </a:p>
      </dgm:t>
    </dgm:pt>
    <dgm:pt modelId="{37A9EAD9-7627-4D3C-A879-BEA845765307}" type="sibTrans" cxnId="{0B7BA70C-795F-43F0-B2B5-5C748CBBA36C}">
      <dgm:prSet/>
      <dgm:spPr/>
      <dgm:t>
        <a:bodyPr/>
        <a:lstStyle/>
        <a:p>
          <a:endParaRPr lang="hu-HU"/>
        </a:p>
      </dgm:t>
    </dgm:pt>
    <dgm:pt modelId="{43C4BBAB-FA2E-47B0-9D75-8E5AEA9DEEF8}">
      <dgm:prSet custT="1"/>
      <dgm:spPr/>
      <dgm:t>
        <a:bodyPr/>
        <a:lstStyle/>
        <a:p>
          <a:pPr algn="l"/>
          <a:r>
            <a:rPr lang="hu-HU" sz="1400" dirty="0"/>
            <a:t>W3C</a:t>
          </a:r>
          <a:endParaRPr lang="en-US" sz="1400" dirty="0"/>
        </a:p>
      </dgm:t>
    </dgm:pt>
    <dgm:pt modelId="{CD7F2023-6DCF-427C-9E99-D9F718774B88}" type="parTrans" cxnId="{EEB988DB-CCA5-421C-BC1E-598D2FCE1738}">
      <dgm:prSet/>
      <dgm:spPr/>
      <dgm:t>
        <a:bodyPr/>
        <a:lstStyle/>
        <a:p>
          <a:endParaRPr lang="hu-HU"/>
        </a:p>
      </dgm:t>
    </dgm:pt>
    <dgm:pt modelId="{95E91CD2-FD55-4197-A704-4991442D0C68}" type="sibTrans" cxnId="{EEB988DB-CCA5-421C-BC1E-598D2FCE1738}">
      <dgm:prSet/>
      <dgm:spPr/>
      <dgm:t>
        <a:bodyPr/>
        <a:lstStyle/>
        <a:p>
          <a:endParaRPr lang="hu-HU"/>
        </a:p>
      </dgm:t>
    </dgm:pt>
    <dgm:pt modelId="{078FC5EB-DA64-4877-AE5E-A230F10E1058}">
      <dgm:prSet custT="1"/>
      <dgm:spPr/>
      <dgm:t>
        <a:bodyPr/>
        <a:lstStyle/>
        <a:p>
          <a:pPr algn="l"/>
          <a:r>
            <a:rPr lang="hu-HU" sz="1400" dirty="0"/>
            <a:t>WHATWG</a:t>
          </a:r>
          <a:endParaRPr lang="en-US" sz="1400" dirty="0"/>
        </a:p>
      </dgm:t>
    </dgm:pt>
    <dgm:pt modelId="{A706E6CC-DC1B-4CB2-91B3-5A779D07BED1}" type="parTrans" cxnId="{15041737-71FB-4533-B9E8-9A759D809F73}">
      <dgm:prSet/>
      <dgm:spPr/>
      <dgm:t>
        <a:bodyPr/>
        <a:lstStyle/>
        <a:p>
          <a:endParaRPr lang="hu-HU"/>
        </a:p>
      </dgm:t>
    </dgm:pt>
    <dgm:pt modelId="{280FC3E5-C5CF-4856-B8A5-53FD2FCDACCE}" type="sibTrans" cxnId="{15041737-71FB-4533-B9E8-9A759D809F73}">
      <dgm:prSet/>
      <dgm:spPr/>
      <dgm:t>
        <a:bodyPr/>
        <a:lstStyle/>
        <a:p>
          <a:endParaRPr lang="hu-HU"/>
        </a:p>
      </dgm:t>
    </dgm:pt>
    <dgm:pt modelId="{3B041D90-854C-4022-B7E4-771F1DAFE34F}">
      <dgm:prSet custT="1"/>
      <dgm:spPr/>
      <dgm:t>
        <a:bodyPr/>
        <a:lstStyle/>
        <a:p>
          <a:pPr algn="l"/>
          <a:r>
            <a:rPr lang="hu-HU" sz="1400" dirty="0"/>
            <a:t>IETF</a:t>
          </a:r>
          <a:endParaRPr lang="en-US" sz="1400" dirty="0"/>
        </a:p>
      </dgm:t>
    </dgm:pt>
    <dgm:pt modelId="{B6546ED4-0F66-49B8-A2F1-EB2759ECEE86}" type="parTrans" cxnId="{2915FFEB-E18C-4BB3-9941-90A44298E17C}">
      <dgm:prSet/>
      <dgm:spPr/>
      <dgm:t>
        <a:bodyPr/>
        <a:lstStyle/>
        <a:p>
          <a:endParaRPr lang="hu-HU"/>
        </a:p>
      </dgm:t>
    </dgm:pt>
    <dgm:pt modelId="{EEC82C6B-18EA-4255-A849-8DD4528A7E42}" type="sibTrans" cxnId="{2915FFEB-E18C-4BB3-9941-90A44298E17C}">
      <dgm:prSet/>
      <dgm:spPr/>
      <dgm:t>
        <a:bodyPr/>
        <a:lstStyle/>
        <a:p>
          <a:endParaRPr lang="hu-HU"/>
        </a:p>
      </dgm:t>
    </dgm:pt>
    <dgm:pt modelId="{E9B22314-7D42-4E59-AE4E-2E99C5B96C33}">
      <dgm:prSet custT="1"/>
      <dgm:spPr/>
      <dgm:t>
        <a:bodyPr/>
        <a:lstStyle/>
        <a:p>
          <a:pPr algn="l"/>
          <a:r>
            <a:rPr lang="hu-HU" sz="1400" dirty="0"/>
            <a:t>ISO</a:t>
          </a:r>
          <a:endParaRPr lang="en-US" sz="1400" dirty="0"/>
        </a:p>
      </dgm:t>
    </dgm:pt>
    <dgm:pt modelId="{57BC9992-3C95-4917-9888-4952ABE6F7E5}" type="parTrans" cxnId="{3B0F1964-7AD9-46AC-BA33-F6420ACA8C8C}">
      <dgm:prSet/>
      <dgm:spPr/>
      <dgm:t>
        <a:bodyPr/>
        <a:lstStyle/>
        <a:p>
          <a:endParaRPr lang="hu-HU"/>
        </a:p>
      </dgm:t>
    </dgm:pt>
    <dgm:pt modelId="{08F0934B-1BE3-4DA5-A76E-C08BE5472EFA}" type="sibTrans" cxnId="{3B0F1964-7AD9-46AC-BA33-F6420ACA8C8C}">
      <dgm:prSet/>
      <dgm:spPr/>
      <dgm:t>
        <a:bodyPr/>
        <a:lstStyle/>
        <a:p>
          <a:endParaRPr lang="hu-HU"/>
        </a:p>
      </dgm:t>
    </dgm:pt>
    <dgm:pt modelId="{C8596998-B422-4380-9583-7B898A7F2F1E}">
      <dgm:prSet custT="1"/>
      <dgm:spPr/>
      <dgm:t>
        <a:bodyPr/>
        <a:lstStyle/>
        <a:p>
          <a:pPr algn="l"/>
          <a:r>
            <a:rPr lang="hu-HU" sz="1400" dirty="0"/>
            <a:t>HTTPS protokoll </a:t>
          </a:r>
          <a:endParaRPr lang="en-US" sz="1400" dirty="0"/>
        </a:p>
      </dgm:t>
    </dgm:pt>
    <dgm:pt modelId="{C68E6C99-5890-425A-94C8-95D727356C6D}" type="parTrans" cxnId="{25D74914-E71C-498A-A967-EA0BBCAA609C}">
      <dgm:prSet/>
      <dgm:spPr/>
      <dgm:t>
        <a:bodyPr/>
        <a:lstStyle/>
        <a:p>
          <a:endParaRPr lang="hu-HU"/>
        </a:p>
      </dgm:t>
    </dgm:pt>
    <dgm:pt modelId="{306CD53E-A983-4A44-B72F-1F37B6148ED6}" type="sibTrans" cxnId="{25D74914-E71C-498A-A967-EA0BBCAA609C}">
      <dgm:prSet/>
      <dgm:spPr/>
      <dgm:t>
        <a:bodyPr/>
        <a:lstStyle/>
        <a:p>
          <a:endParaRPr lang="hu-HU"/>
        </a:p>
      </dgm:t>
    </dgm:pt>
    <dgm:pt modelId="{69FE9387-E708-4CD3-BE53-C163C101E3D6}">
      <dgm:prSet custT="1"/>
      <dgm:spPr/>
      <dgm:t>
        <a:bodyPr/>
        <a:lstStyle/>
        <a:p>
          <a:pPr algn="l"/>
          <a:r>
            <a:rPr lang="hu-HU" sz="1400" dirty="0"/>
            <a:t>VPN használata</a:t>
          </a:r>
          <a:endParaRPr lang="en-US" sz="1400" dirty="0"/>
        </a:p>
      </dgm:t>
    </dgm:pt>
    <dgm:pt modelId="{2A04087F-D5D0-4465-B6A5-FB9B3141FEF8}" type="parTrans" cxnId="{C0B7E521-F179-4050-BEE7-C0406BA7AFB1}">
      <dgm:prSet/>
      <dgm:spPr/>
      <dgm:t>
        <a:bodyPr/>
        <a:lstStyle/>
        <a:p>
          <a:endParaRPr lang="hu-HU"/>
        </a:p>
      </dgm:t>
    </dgm:pt>
    <dgm:pt modelId="{560C4700-EF70-4519-AD0E-94FFE3A77B7E}" type="sibTrans" cxnId="{C0B7E521-F179-4050-BEE7-C0406BA7AFB1}">
      <dgm:prSet/>
      <dgm:spPr/>
      <dgm:t>
        <a:bodyPr/>
        <a:lstStyle/>
        <a:p>
          <a:endParaRPr lang="hu-HU"/>
        </a:p>
      </dgm:t>
    </dgm:pt>
    <dgm:pt modelId="{4E10B8AB-614A-42CB-855A-82E6DF5EDF54}">
      <dgm:prSet custT="1"/>
      <dgm:spPr/>
      <dgm:t>
        <a:bodyPr/>
        <a:lstStyle/>
        <a:p>
          <a:pPr algn="l"/>
          <a:r>
            <a:rPr lang="hu-HU" sz="1400" dirty="0"/>
            <a:t>Finom sütik</a:t>
          </a:r>
          <a:endParaRPr lang="en-US" sz="1400" dirty="0"/>
        </a:p>
      </dgm:t>
    </dgm:pt>
    <dgm:pt modelId="{22F13053-04A0-4441-AADA-A18B048839F1}" type="parTrans" cxnId="{C89B40DD-2397-4253-AD83-E5CECFD42CCC}">
      <dgm:prSet/>
      <dgm:spPr/>
      <dgm:t>
        <a:bodyPr/>
        <a:lstStyle/>
        <a:p>
          <a:endParaRPr lang="hu-HU"/>
        </a:p>
      </dgm:t>
    </dgm:pt>
    <dgm:pt modelId="{DFB84166-B886-4C7D-80DA-72C301D226D0}" type="sibTrans" cxnId="{C89B40DD-2397-4253-AD83-E5CECFD42CCC}">
      <dgm:prSet/>
      <dgm:spPr/>
      <dgm:t>
        <a:bodyPr/>
        <a:lstStyle/>
        <a:p>
          <a:endParaRPr lang="hu-HU"/>
        </a:p>
      </dgm:t>
    </dgm:pt>
    <dgm:pt modelId="{3FC662EA-F221-4EAE-B983-237F445DAD70}">
      <dgm:prSet custT="1"/>
      <dgm:spPr/>
      <dgm:t>
        <a:bodyPr/>
        <a:lstStyle/>
        <a:p>
          <a:pPr algn="l"/>
          <a:r>
            <a:rPr lang="hu-HU" sz="1400" dirty="0"/>
            <a:t>Demográfiai/Reklám profilok (Google)</a:t>
          </a:r>
          <a:endParaRPr lang="en-US" sz="1400" dirty="0"/>
        </a:p>
      </dgm:t>
    </dgm:pt>
    <dgm:pt modelId="{05E9A5F2-BE2B-4A00-BC85-FCC6D84834B4}" type="parTrans" cxnId="{32881033-8EF1-44D8-8E12-8C45D84B79DF}">
      <dgm:prSet/>
      <dgm:spPr/>
      <dgm:t>
        <a:bodyPr/>
        <a:lstStyle/>
        <a:p>
          <a:endParaRPr lang="hu-HU"/>
        </a:p>
      </dgm:t>
    </dgm:pt>
    <dgm:pt modelId="{8E533943-9E3C-4802-BB59-BE4855EE78F5}" type="sibTrans" cxnId="{32881033-8EF1-44D8-8E12-8C45D84B79DF}">
      <dgm:prSet/>
      <dgm:spPr/>
      <dgm:t>
        <a:bodyPr/>
        <a:lstStyle/>
        <a:p>
          <a:endParaRPr lang="hu-HU"/>
        </a:p>
      </dgm:t>
    </dgm:pt>
    <dgm:pt modelId="{30037605-5DF4-4876-8383-65E9499C10F1}">
      <dgm:prSet custT="1"/>
      <dgm:spPr/>
      <dgm:t>
        <a:bodyPr/>
        <a:lstStyle/>
        <a:p>
          <a:pPr algn="l"/>
          <a:r>
            <a:rPr lang="hu-HU" sz="1400" dirty="0" err="1"/>
            <a:t>Social</a:t>
          </a:r>
          <a:r>
            <a:rPr lang="hu-HU" sz="1400" dirty="0"/>
            <a:t> </a:t>
          </a:r>
          <a:r>
            <a:rPr lang="hu-HU" sz="1400" dirty="0" err="1"/>
            <a:t>networking</a:t>
          </a:r>
          <a:endParaRPr lang="en-US" sz="1400" dirty="0"/>
        </a:p>
      </dgm:t>
    </dgm:pt>
    <dgm:pt modelId="{49C41C7B-21E9-4572-9271-0019C227F111}" type="parTrans" cxnId="{7A71226C-E94F-4610-A4E4-72F17EFA0307}">
      <dgm:prSet/>
      <dgm:spPr/>
      <dgm:t>
        <a:bodyPr/>
        <a:lstStyle/>
        <a:p>
          <a:endParaRPr lang="hu-HU"/>
        </a:p>
      </dgm:t>
    </dgm:pt>
    <dgm:pt modelId="{7A147EA5-DC60-462E-ACCA-C4247A6F7BED}" type="sibTrans" cxnId="{7A71226C-E94F-4610-A4E4-72F17EFA0307}">
      <dgm:prSet/>
      <dgm:spPr/>
      <dgm:t>
        <a:bodyPr/>
        <a:lstStyle/>
        <a:p>
          <a:endParaRPr lang="hu-HU"/>
        </a:p>
      </dgm:t>
    </dgm:pt>
    <dgm:pt modelId="{AC566B55-6C4A-40B9-8C19-DD3066C87511}">
      <dgm:prSet custT="1"/>
      <dgm:spPr/>
      <dgm:t>
        <a:bodyPr/>
        <a:lstStyle/>
        <a:p>
          <a:pPr algn="l"/>
          <a:r>
            <a:rPr lang="hu-HU" sz="1400" dirty="0" err="1"/>
            <a:t>Bully</a:t>
          </a:r>
          <a:endParaRPr lang="en-US" sz="1400" dirty="0"/>
        </a:p>
      </dgm:t>
    </dgm:pt>
    <dgm:pt modelId="{9EDB672F-21A5-4BE5-A54A-5E4A28694A8C}" type="parTrans" cxnId="{7431FB2F-FD28-470D-8B7A-D07F6F3FBA24}">
      <dgm:prSet/>
      <dgm:spPr/>
      <dgm:t>
        <a:bodyPr/>
        <a:lstStyle/>
        <a:p>
          <a:endParaRPr lang="hu-HU"/>
        </a:p>
      </dgm:t>
    </dgm:pt>
    <dgm:pt modelId="{7E6A934E-5692-4153-9714-79E941C16D1C}" type="sibTrans" cxnId="{7431FB2F-FD28-470D-8B7A-D07F6F3FBA24}">
      <dgm:prSet/>
      <dgm:spPr/>
      <dgm:t>
        <a:bodyPr/>
        <a:lstStyle/>
        <a:p>
          <a:endParaRPr lang="hu-HU"/>
        </a:p>
      </dgm:t>
    </dgm:pt>
    <dgm:pt modelId="{22A15261-15AE-4654-8DC0-6F348B3A878D}">
      <dgm:prSet custT="1"/>
      <dgm:spPr/>
      <dgm:t>
        <a:bodyPr/>
        <a:lstStyle/>
        <a:p>
          <a:pPr algn="l"/>
          <a:r>
            <a:rPr lang="hu-HU" sz="1400" dirty="0"/>
            <a:t>Lehetne még sorolni, de majd lesz róla külön szó</a:t>
          </a:r>
          <a:endParaRPr lang="en-US" sz="1400" dirty="0"/>
        </a:p>
      </dgm:t>
    </dgm:pt>
    <dgm:pt modelId="{9457A8FA-8601-417E-9961-DD87D551DD22}" type="parTrans" cxnId="{B640241A-BAF2-4D80-AB9D-CD151CCE43ED}">
      <dgm:prSet/>
      <dgm:spPr/>
      <dgm:t>
        <a:bodyPr/>
        <a:lstStyle/>
        <a:p>
          <a:endParaRPr lang="hu-HU"/>
        </a:p>
      </dgm:t>
    </dgm:pt>
    <dgm:pt modelId="{F130CE94-C8C0-4A21-989E-B1F23827A963}" type="sibTrans" cxnId="{B640241A-BAF2-4D80-AB9D-CD151CCE43E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0672">
        <dgm:presLayoutVars>
          <dgm:bulletEnabled val="1"/>
        </dgm:presLayoutVars>
      </dgm:prSet>
      <dgm:spPr/>
    </dgm:pt>
  </dgm:ptLst>
  <dgm:cxnLst>
    <dgm:cxn modelId="{0B7BA70C-795F-43F0-B2B5-5C748CBBA36C}" srcId="{C46058D1-4308-443E-9547-0207C831F61B}" destId="{862657DA-98C6-4A7E-954C-16DDD94FEEFB}" srcOrd="0" destOrd="0" parTransId="{E38B272E-8E86-4DCE-AB21-ECBEA37E8B15}" sibTransId="{37A9EAD9-7627-4D3C-A879-BEA845765307}"/>
    <dgm:cxn modelId="{EE44FE0F-2662-4CAA-B0E1-74EAB15F0DA9}" srcId="{27B9A402-E6E5-4474-8612-BC7C4114BE09}" destId="{03F66DB9-46DA-49DE-995F-5FD30F947D51}" srcOrd="0" destOrd="0" parTransId="{87F2B2D8-1F7E-4300-B953-08898786659C}" sibTransId="{1D1299BD-2ECF-4073-B4F7-A2595A0585FA}"/>
    <dgm:cxn modelId="{6482D812-92A9-4601-98C6-8369E93681FF}" srcId="{AD2D9B68-4E4D-4DBE-8659-7C972D68FE91}" destId="{C46058D1-4308-443E-9547-0207C831F61B}" srcOrd="2" destOrd="0" parTransId="{40063524-5A02-45FE-9E2F-540F1B9F79D2}" sibTransId="{9DD7A734-1B4E-4C9F-A87C-8F72A3435EAB}"/>
    <dgm:cxn modelId="{25D74914-E71C-498A-A967-EA0BBCAA609C}" srcId="{27B9A402-E6E5-4474-8612-BC7C4114BE09}" destId="{C8596998-B422-4380-9583-7B898A7F2F1E}" srcOrd="1" destOrd="0" parTransId="{C68E6C99-5890-425A-94C8-95D727356C6D}" sibTransId="{306CD53E-A983-4A44-B72F-1F37B6148ED6}"/>
    <dgm:cxn modelId="{B640241A-BAF2-4D80-AB9D-CD151CCE43ED}" srcId="{27B9A402-E6E5-4474-8612-BC7C4114BE09}" destId="{22A15261-15AE-4654-8DC0-6F348B3A878D}" srcOrd="7" destOrd="0" parTransId="{9457A8FA-8601-417E-9961-DD87D551DD22}" sibTransId="{F130CE94-C8C0-4A21-989E-B1F23827A963}"/>
    <dgm:cxn modelId="{9999CE1F-D380-4EAB-93F8-F7BA8696C1AE}" srcId="{3FFE0508-DE93-4FC1-979E-86AA12D60D4E}" destId="{7F5200E6-9C30-49D4-B863-261C006A3FA2}" srcOrd="1" destOrd="0" parTransId="{AEDFC841-7121-468F-9E10-36D39E0CD9D8}" sibTransId="{44503440-8B05-4F9D-9C9E-6042F55451E1}"/>
    <dgm:cxn modelId="{C0B7E521-F179-4050-BEE7-C0406BA7AFB1}" srcId="{27B9A402-E6E5-4474-8612-BC7C4114BE09}" destId="{69FE9387-E708-4CD3-BE53-C163C101E3D6}" srcOrd="2" destOrd="0" parTransId="{2A04087F-D5D0-4465-B6A5-FB9B3141FEF8}" sibTransId="{560C4700-EF70-4519-AD0E-94FFE3A77B7E}"/>
    <dgm:cxn modelId="{41D3602B-3D2A-4F7D-B5EF-3C79CA426C75}" type="presOf" srcId="{7F5200E6-9C30-49D4-B863-261C006A3FA2}" destId="{8B637364-2692-48F1-BC05-4E372E2D1DDC}" srcOrd="0" destOrd="4" presId="urn:microsoft.com/office/officeart/2005/8/layout/list1"/>
    <dgm:cxn modelId="{0975E22F-09D4-42B5-AB83-9AFEF9EB85BF}" type="presOf" srcId="{22A15261-15AE-4654-8DC0-6F348B3A878D}" destId="{8B637364-2692-48F1-BC05-4E372E2D1DDC}" srcOrd="0" destOrd="13" presId="urn:microsoft.com/office/officeart/2005/8/layout/list1"/>
    <dgm:cxn modelId="{7431FB2F-FD28-470D-8B7A-D07F6F3FBA24}" srcId="{27B9A402-E6E5-4474-8612-BC7C4114BE09}" destId="{AC566B55-6C4A-40B9-8C19-DD3066C87511}" srcOrd="6" destOrd="0" parTransId="{9EDB672F-21A5-4BE5-A54A-5E4A28694A8C}" sibTransId="{7E6A934E-5692-4153-9714-79E941C16D1C}"/>
    <dgm:cxn modelId="{32881033-8EF1-44D8-8E12-8C45D84B79DF}" srcId="{27B9A402-E6E5-4474-8612-BC7C4114BE09}" destId="{3FC662EA-F221-4EAE-B983-237F445DAD70}" srcOrd="4" destOrd="0" parTransId="{05E9A5F2-BE2B-4A00-BC85-FCC6D84834B4}" sibTransId="{8E533943-9E3C-4802-BB59-BE4855EE78F5}"/>
    <dgm:cxn modelId="{15041737-71FB-4533-B9E8-9A759D809F73}" srcId="{C46058D1-4308-443E-9547-0207C831F61B}" destId="{078FC5EB-DA64-4877-AE5E-A230F10E1058}" srcOrd="2" destOrd="0" parTransId="{A706E6CC-DC1B-4CB2-91B3-5A779D07BED1}" sibTransId="{280FC3E5-C5CF-4856-B8A5-53FD2FCDACCE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935DB240-4FAE-4F59-BFBA-C9AB9696D365}" type="presOf" srcId="{43C4BBAB-FA2E-47B0-9D75-8E5AEA9DEEF8}" destId="{8B637364-2692-48F1-BC05-4E372E2D1DDC}" srcOrd="0" destOrd="16" presId="urn:microsoft.com/office/officeart/2005/8/layout/list1"/>
    <dgm:cxn modelId="{9367FB5B-01AB-4C17-8386-E5693C5E97FE}" type="presOf" srcId="{078FC5EB-DA64-4877-AE5E-A230F10E1058}" destId="{8B637364-2692-48F1-BC05-4E372E2D1DDC}" srcOrd="0" destOrd="17" presId="urn:microsoft.com/office/officeart/2005/8/layout/list1"/>
    <dgm:cxn modelId="{0EAF0660-F83A-4F43-AFC8-0453193C32AC}" type="presOf" srcId="{CD138027-051F-4082-8AA4-1212F134DB19}" destId="{8B637364-2692-48F1-BC05-4E372E2D1DDC}" srcOrd="0" destOrd="1" presId="urn:microsoft.com/office/officeart/2005/8/layout/list1"/>
    <dgm:cxn modelId="{1C33CE60-B305-424F-B570-73794343F952}" type="presOf" srcId="{03F66DB9-46DA-49DE-995F-5FD30F947D51}" destId="{8B637364-2692-48F1-BC05-4E372E2D1DDC}" srcOrd="0" destOrd="6" presId="urn:microsoft.com/office/officeart/2005/8/layout/list1"/>
    <dgm:cxn modelId="{3B0F1964-7AD9-46AC-BA33-F6420ACA8C8C}" srcId="{C46058D1-4308-443E-9547-0207C831F61B}" destId="{E9B22314-7D42-4E59-AE4E-2E99C5B96C33}" srcOrd="4" destOrd="0" parTransId="{57BC9992-3C95-4917-9888-4952ABE6F7E5}" sibTransId="{08F0934B-1BE3-4DA5-A76E-C08BE5472EFA}"/>
    <dgm:cxn modelId="{9D2DF947-6103-4484-A711-5486D531DA41}" type="presOf" srcId="{27B9A402-E6E5-4474-8612-BC7C4114BE09}" destId="{8B637364-2692-48F1-BC05-4E372E2D1DDC}" srcOrd="0" destOrd="5" presId="urn:microsoft.com/office/officeart/2005/8/layout/list1"/>
    <dgm:cxn modelId="{A1CF1C6A-B521-4E83-9D77-48B41B20ACC1}" type="presOf" srcId="{4E10B8AB-614A-42CB-855A-82E6DF5EDF54}" destId="{8B637364-2692-48F1-BC05-4E372E2D1DDC}" srcOrd="0" destOrd="9" presId="urn:microsoft.com/office/officeart/2005/8/layout/list1"/>
    <dgm:cxn modelId="{8EB5474B-6A49-4BE5-BCB3-DCA5EE6AA5D1}" srcId="{3FFE0508-DE93-4FC1-979E-86AA12D60D4E}" destId="{CD138027-051F-4082-8AA4-1212F134DB19}" srcOrd="0" destOrd="0" parTransId="{599B7295-0016-47FF-9759-2CE5AF6C178D}" sibTransId="{208D824F-0032-4543-A62B-3C2A8A1290B6}"/>
    <dgm:cxn modelId="{7A71226C-E94F-4610-A4E4-72F17EFA0307}" srcId="{27B9A402-E6E5-4474-8612-BC7C4114BE09}" destId="{30037605-5DF4-4876-8383-65E9499C10F1}" srcOrd="5" destOrd="0" parTransId="{49C41C7B-21E9-4572-9271-0019C227F111}" sibTransId="{7A147EA5-DC60-462E-ACCA-C4247A6F7BED}"/>
    <dgm:cxn modelId="{94A0774C-C196-4C0E-9509-8D3F5FB725D8}" type="presOf" srcId="{30037605-5DF4-4876-8383-65E9499C10F1}" destId="{8B637364-2692-48F1-BC05-4E372E2D1DDC}" srcOrd="0" destOrd="11" presId="urn:microsoft.com/office/officeart/2005/8/layout/list1"/>
    <dgm:cxn modelId="{74C2986E-3830-4219-9A57-E5C8816F3E3D}" type="presOf" srcId="{E9B22314-7D42-4E59-AE4E-2E99C5B96C33}" destId="{8B637364-2692-48F1-BC05-4E372E2D1DDC}" srcOrd="0" destOrd="19" presId="urn:microsoft.com/office/officeart/2005/8/layout/list1"/>
    <dgm:cxn modelId="{37BC0053-D1EF-4AC2-BED7-3D7F3F4B48AE}" type="presOf" srcId="{AC566B55-6C4A-40B9-8C19-DD3066C87511}" destId="{8B637364-2692-48F1-BC05-4E372E2D1DDC}" srcOrd="0" destOrd="12" presId="urn:microsoft.com/office/officeart/2005/8/layout/list1"/>
    <dgm:cxn modelId="{F448587D-D06C-4AB4-B439-2E0FB8244105}" type="presOf" srcId="{3FC662EA-F221-4EAE-B983-237F445DAD70}" destId="{8B637364-2692-48F1-BC05-4E372E2D1DDC}" srcOrd="0" destOrd="10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DE24A97F-0409-4065-B8C5-D7C16B206F10}" type="presOf" srcId="{69FE9387-E708-4CD3-BE53-C163C101E3D6}" destId="{8B637364-2692-48F1-BC05-4E372E2D1DDC}" srcOrd="0" destOrd="8" presId="urn:microsoft.com/office/officeart/2005/8/layout/list1"/>
    <dgm:cxn modelId="{8CEC8694-0648-4391-A0B0-2A54CEA819BD}" srcId="{CD138027-051F-4082-8AA4-1212F134DB19}" destId="{B1431D2F-6395-4BB6-A590-DD5BE45AF90E}" srcOrd="0" destOrd="0" parTransId="{3107E438-5396-4BE7-BA48-CC43239B1DEA}" sibTransId="{6F5D4508-0BAA-416A-A57E-65308068736E}"/>
    <dgm:cxn modelId="{AB68B8A2-9FD1-47BF-B64B-2BC8D7467829}" srcId="{B1431D2F-6395-4BB6-A590-DD5BE45AF90E}" destId="{52E36CE1-4359-4CFD-8460-CF14CBAB0B91}" srcOrd="0" destOrd="0" parTransId="{9CC31964-E181-452D-BEAC-B45C388E4DF4}" sibTransId="{07BD339E-CBD6-4F8E-826A-9E3F1A0011A4}"/>
    <dgm:cxn modelId="{298AC3A4-6155-4F25-9734-52D1B86BF100}" srcId="{AD2D9B68-4E4D-4DBE-8659-7C972D68FE91}" destId="{3FFE0508-DE93-4FC1-979E-86AA12D60D4E}" srcOrd="0" destOrd="0" parTransId="{595688B8-F5A3-4BCB-B41E-6306238ABD45}" sibTransId="{099BB0E4-1F97-4E73-913E-4B0D6E883607}"/>
    <dgm:cxn modelId="{F91E09AA-C5AB-4BD0-A2F1-8EFFB38D1549}" type="presOf" srcId="{52E36CE1-4359-4CFD-8460-CF14CBAB0B91}" destId="{8B637364-2692-48F1-BC05-4E372E2D1DDC}" srcOrd="0" destOrd="3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E0F8FAC1-29E5-4FC8-8499-BE8C2B37C622}" type="presOf" srcId="{862657DA-98C6-4A7E-954C-16DDD94FEEFB}" destId="{8B637364-2692-48F1-BC05-4E372E2D1DDC}" srcOrd="0" destOrd="15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EEB988DB-CCA5-421C-BC1E-598D2FCE1738}" srcId="{C46058D1-4308-443E-9547-0207C831F61B}" destId="{43C4BBAB-FA2E-47B0-9D75-8E5AEA9DEEF8}" srcOrd="1" destOrd="0" parTransId="{CD7F2023-6DCF-427C-9E99-D9F718774B88}" sibTransId="{95E91CD2-FD55-4197-A704-4991442D0C68}"/>
    <dgm:cxn modelId="{C89B40DD-2397-4253-AD83-E5CECFD42CCC}" srcId="{27B9A402-E6E5-4474-8612-BC7C4114BE09}" destId="{4E10B8AB-614A-42CB-855A-82E6DF5EDF54}" srcOrd="3" destOrd="0" parTransId="{22F13053-04A0-4441-AADA-A18B048839F1}" sibTransId="{DFB84166-B886-4C7D-80DA-72C301D226D0}"/>
    <dgm:cxn modelId="{2F8483E4-0048-4FFE-AFC8-E1480411C089}" type="presOf" srcId="{3FFE0508-DE93-4FC1-979E-86AA12D60D4E}" destId="{8B637364-2692-48F1-BC05-4E372E2D1DDC}" srcOrd="0" destOrd="0" presId="urn:microsoft.com/office/officeart/2005/8/layout/list1"/>
    <dgm:cxn modelId="{2915FFEB-E18C-4BB3-9941-90A44298E17C}" srcId="{C46058D1-4308-443E-9547-0207C831F61B}" destId="{3B041D90-854C-4022-B7E4-771F1DAFE34F}" srcOrd="3" destOrd="0" parTransId="{B6546ED4-0F66-49B8-A2F1-EB2759ECEE86}" sibTransId="{EEC82C6B-18EA-4255-A849-8DD4528A7E42}"/>
    <dgm:cxn modelId="{C1576DF0-C4A1-4192-83B7-85177512ABF1}" srcId="{AD2D9B68-4E4D-4DBE-8659-7C972D68FE91}" destId="{27B9A402-E6E5-4474-8612-BC7C4114BE09}" srcOrd="1" destOrd="0" parTransId="{F5B3AAD6-161F-4B89-B1F2-E5FD4AF35751}" sibTransId="{3D67E959-E559-4F97-866B-B43B70F61A35}"/>
    <dgm:cxn modelId="{19D582F3-450A-4CE1-9CFF-1CB226F5357C}" type="presOf" srcId="{C46058D1-4308-443E-9547-0207C831F61B}" destId="{8B637364-2692-48F1-BC05-4E372E2D1DDC}" srcOrd="0" destOrd="14" presId="urn:microsoft.com/office/officeart/2005/8/layout/list1"/>
    <dgm:cxn modelId="{0B7478F4-3B89-4AFE-B308-5C2B88DF9367}" type="presOf" srcId="{C8596998-B422-4380-9583-7B898A7F2F1E}" destId="{8B637364-2692-48F1-BC05-4E372E2D1DDC}" srcOrd="0" destOrd="7" presId="urn:microsoft.com/office/officeart/2005/8/layout/list1"/>
    <dgm:cxn modelId="{F66E36F7-4DF1-4CE9-B572-9381BE752DAA}" type="presOf" srcId="{3B041D90-854C-4022-B7E4-771F1DAFE34F}" destId="{8B637364-2692-48F1-BC05-4E372E2D1DDC}" srcOrd="0" destOrd="18" presId="urn:microsoft.com/office/officeart/2005/8/layout/list1"/>
    <dgm:cxn modelId="{941743FC-9963-4A6D-84D3-83E3BA9943C3}" type="presOf" srcId="{B1431D2F-6395-4BB6-A590-DD5BE45AF90E}" destId="{8B637364-2692-48F1-BC05-4E372E2D1DDC}" srcOrd="0" destOrd="2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400" dirty="0"/>
            <a:t>PAN – </a:t>
          </a:r>
          <a:r>
            <a:rPr lang="hu-HU" sz="1400" dirty="0" err="1"/>
            <a:t>Personal</a:t>
          </a:r>
          <a:r>
            <a:rPr lang="hu-HU" sz="1400" dirty="0"/>
            <a:t> </a:t>
          </a:r>
          <a:r>
            <a:rPr lang="hu-HU" sz="1400" dirty="0" err="1"/>
            <a:t>Area</a:t>
          </a:r>
          <a:r>
            <a:rPr lang="hu-HU" sz="1400" dirty="0"/>
            <a:t> Network</a:t>
          </a:r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D1A97149-52DB-4FD6-8824-8880E38A6EA6}">
      <dgm:prSet custT="1"/>
      <dgm:spPr/>
      <dgm:t>
        <a:bodyPr/>
        <a:lstStyle/>
        <a:p>
          <a:pPr algn="l"/>
          <a:r>
            <a:rPr lang="hu-HU" sz="1400" dirty="0"/>
            <a:t>LAN</a:t>
          </a:r>
          <a:r>
            <a:rPr lang="hu-HU" sz="1400" baseline="0" dirty="0"/>
            <a:t> – Local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3D9F7E91-B24D-4700-9AA7-2064F714755A}">
      <dgm:prSet custT="1"/>
      <dgm:spPr/>
      <dgm:t>
        <a:bodyPr/>
        <a:lstStyle/>
        <a:p>
          <a:pPr algn="l"/>
          <a:r>
            <a:rPr lang="hu-HU" sz="1400" dirty="0"/>
            <a:t>MAN</a:t>
          </a:r>
          <a:r>
            <a:rPr lang="hu-HU" sz="1400" baseline="0" dirty="0"/>
            <a:t> – Metropolitan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754F787A-22CC-49E7-AF4F-9F86A51CF80B}" type="par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E8A2643-0A03-4BF5-BC7E-19E268C597CA}" type="sib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9EA2168-D625-4DB8-97BB-9C4DB1D291B3}">
      <dgm:prSet custT="1"/>
      <dgm:spPr/>
      <dgm:t>
        <a:bodyPr/>
        <a:lstStyle/>
        <a:p>
          <a:pPr algn="l"/>
          <a:r>
            <a:rPr lang="hu-HU" sz="1400" dirty="0"/>
            <a:t>WAN</a:t>
          </a:r>
          <a:r>
            <a:rPr lang="hu-HU" sz="1400" baseline="0" dirty="0"/>
            <a:t> – Wide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12E66C24-3280-4296-AE72-A5CA850AE0F0}" type="par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82D5964B-864A-4082-9774-A42FC09AE422}" type="sib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3A31F253-D1EB-43DD-B0A8-6324FCC93162}">
      <dgm:prSet custT="1"/>
      <dgm:spPr/>
      <dgm:t>
        <a:bodyPr/>
        <a:lstStyle/>
        <a:p>
          <a:pPr algn="l"/>
          <a:r>
            <a:rPr lang="hu-HU" sz="1400" dirty="0"/>
            <a:t>Hatótáv: régiók, országok(internet)</a:t>
          </a:r>
        </a:p>
      </dgm:t>
    </dgm:pt>
    <dgm:pt modelId="{26C5C41D-6911-4846-9957-2F505FBE2FF7}" type="par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50C25E53-F12C-4C91-AF40-ED515793A62F}" type="sib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FCBDD81B-6F03-4877-957F-AE1860805C5D}">
      <dgm:prSet custT="1"/>
      <dgm:spPr>
        <a:solidFill>
          <a:srgbClr val="0070C0"/>
        </a:solidFill>
      </dgm:spPr>
      <dgm:t>
        <a:bodyPr/>
        <a:lstStyle/>
        <a:p>
          <a:pPr algn="l"/>
          <a:r>
            <a:rPr lang="hu-HU" sz="1400" dirty="0"/>
            <a:t>NFC – </a:t>
          </a:r>
          <a:r>
            <a:rPr lang="hu-HU" sz="1400" dirty="0" err="1"/>
            <a:t>Near</a:t>
          </a:r>
          <a:r>
            <a:rPr lang="hu-HU" sz="1400" dirty="0"/>
            <a:t> </a:t>
          </a:r>
          <a:r>
            <a:rPr lang="hu-HU" sz="1400" dirty="0" err="1"/>
            <a:t>Field</a:t>
          </a:r>
          <a:r>
            <a:rPr lang="hu-HU" sz="1400" dirty="0"/>
            <a:t> </a:t>
          </a:r>
          <a:r>
            <a:rPr lang="hu-HU" sz="1400" dirty="0" err="1"/>
            <a:t>Communication</a:t>
          </a:r>
          <a:endParaRPr lang="hu-HU" sz="1400" dirty="0"/>
        </a:p>
      </dgm:t>
    </dgm:pt>
    <dgm:pt modelId="{F1AC37B1-304D-4F57-8193-C08BD533ECBD}" type="par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1AD5B65A-E01B-450B-A282-D2569C0A0AA3}" type="sib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BD878DAF-65ED-409E-A4AB-B39D1899048C}">
      <dgm:prSet custT="1"/>
      <dgm:spPr/>
      <dgm:t>
        <a:bodyPr/>
        <a:lstStyle/>
        <a:p>
          <a:pPr algn="l"/>
          <a:r>
            <a:rPr lang="hu-HU" sz="1400" dirty="0"/>
            <a:t>Hatótáv: pár méteres távolság, fizikailag közel lévő eszközök összeköttetése</a:t>
          </a:r>
        </a:p>
      </dgm:t>
    </dgm:pt>
    <dgm:pt modelId="{AE20AA73-3689-4C71-A2DF-9A75AFCA088E}" type="parTrans" cxnId="{642FA8BF-087A-433C-9AED-ED9762433CD3}">
      <dgm:prSet/>
      <dgm:spPr/>
      <dgm:t>
        <a:bodyPr/>
        <a:lstStyle/>
        <a:p>
          <a:endParaRPr lang="hu-HU"/>
        </a:p>
      </dgm:t>
    </dgm:pt>
    <dgm:pt modelId="{C1FD2075-A66F-421D-A91C-534A2F7AE6DD}" type="sibTrans" cxnId="{642FA8BF-087A-433C-9AED-ED9762433CD3}">
      <dgm:prSet/>
      <dgm:spPr/>
      <dgm:t>
        <a:bodyPr/>
        <a:lstStyle/>
        <a:p>
          <a:endParaRPr lang="hu-HU"/>
        </a:p>
      </dgm:t>
    </dgm:pt>
    <dgm:pt modelId="{7C071B9E-50C4-47A8-ADF6-2F4F2D9AAE53}">
      <dgm:prSet custT="1"/>
      <dgm:spPr/>
      <dgm:t>
        <a:bodyPr/>
        <a:lstStyle/>
        <a:p>
          <a:pPr algn="l"/>
          <a:r>
            <a:rPr lang="hu-HU" sz="1400" dirty="0"/>
            <a:t>Biztonságosabb, gyorsabb, kisebb(méretében, bonyolultságában)</a:t>
          </a:r>
        </a:p>
      </dgm:t>
    </dgm:pt>
    <dgm:pt modelId="{A9D0A577-7B83-4C32-8EE9-5DD7539B71A1}" type="parTrans" cxnId="{CD6CEF0B-ABE4-4046-BBBE-898947965630}">
      <dgm:prSet/>
      <dgm:spPr/>
      <dgm:t>
        <a:bodyPr/>
        <a:lstStyle/>
        <a:p>
          <a:endParaRPr lang="hu-HU"/>
        </a:p>
      </dgm:t>
    </dgm:pt>
    <dgm:pt modelId="{05BD8B1F-6DFE-4B1F-AE09-24B142998212}" type="sibTrans" cxnId="{CD6CEF0B-ABE4-4046-BBBE-898947965630}">
      <dgm:prSet/>
      <dgm:spPr/>
      <dgm:t>
        <a:bodyPr/>
        <a:lstStyle/>
        <a:p>
          <a:endParaRPr lang="hu-HU"/>
        </a:p>
      </dgm:t>
    </dgm:pt>
    <dgm:pt modelId="{46A17A5F-9193-4A97-8E8E-16CBF8B44204}">
      <dgm:prSet custT="1"/>
      <dgm:spPr/>
      <dgm:t>
        <a:bodyPr/>
        <a:lstStyle/>
        <a:p>
          <a:pPr algn="l"/>
          <a:r>
            <a:rPr lang="hu-HU" sz="1400" dirty="0"/>
            <a:t>Hatótáv: város, kerület</a:t>
          </a:r>
        </a:p>
      </dgm:t>
    </dgm:pt>
    <dgm:pt modelId="{55E47533-C8FF-44D7-90F8-DE621630B739}" type="parTrans" cxnId="{B385EF17-4609-4D31-9052-7E2C2EED0F02}">
      <dgm:prSet/>
      <dgm:spPr/>
      <dgm:t>
        <a:bodyPr/>
        <a:lstStyle/>
        <a:p>
          <a:endParaRPr lang="hu-HU"/>
        </a:p>
      </dgm:t>
    </dgm:pt>
    <dgm:pt modelId="{D08F6ABA-7ADB-487A-8807-0BBC61E33639}" type="sibTrans" cxnId="{B385EF17-4609-4D31-9052-7E2C2EED0F02}">
      <dgm:prSet/>
      <dgm:spPr/>
      <dgm:t>
        <a:bodyPr/>
        <a:lstStyle/>
        <a:p>
          <a:endParaRPr lang="hu-HU"/>
        </a:p>
      </dgm:t>
    </dgm:pt>
    <dgm:pt modelId="{D32CF1A7-6036-407C-9416-6009FE8220B6}">
      <dgm:prSet custT="1"/>
      <dgm:spPr/>
      <dgm:t>
        <a:bodyPr/>
        <a:lstStyle/>
        <a:p>
          <a:pPr algn="l"/>
          <a:r>
            <a:rPr lang="hu-HU" sz="1400" dirty="0"/>
            <a:t>Kábeles összeköttetés -&gt; gyors</a:t>
          </a:r>
        </a:p>
      </dgm:t>
    </dgm:pt>
    <dgm:pt modelId="{C1971656-BD2E-4919-B9D1-46D6296D1F0B}" type="parTrans" cxnId="{85A96962-E23E-494E-8630-0D9A076594CE}">
      <dgm:prSet/>
      <dgm:spPr/>
      <dgm:t>
        <a:bodyPr/>
        <a:lstStyle/>
        <a:p>
          <a:endParaRPr lang="hu-HU"/>
        </a:p>
      </dgm:t>
    </dgm:pt>
    <dgm:pt modelId="{A08A1398-0220-4CD6-9025-C85B12B3131F}" type="sibTrans" cxnId="{85A96962-E23E-494E-8630-0D9A076594CE}">
      <dgm:prSet/>
      <dgm:spPr/>
      <dgm:t>
        <a:bodyPr/>
        <a:lstStyle/>
        <a:p>
          <a:endParaRPr lang="hu-HU"/>
        </a:p>
      </dgm:t>
    </dgm:pt>
    <dgm:pt modelId="{1FD57A26-A76C-4C7F-A2E3-7AAD67FE80B5}">
      <dgm:prSet custT="1"/>
      <dgm:spPr/>
      <dgm:t>
        <a:bodyPr/>
        <a:lstStyle/>
        <a:p>
          <a:pPr algn="l"/>
          <a:r>
            <a:rPr lang="hu-HU" sz="1400" dirty="0"/>
            <a:t>Sebezhetőbb, drágább fenntartás(</a:t>
          </a:r>
          <a:r>
            <a:rPr lang="hu-HU" sz="1400" dirty="0" err="1"/>
            <a:t>for</a:t>
          </a:r>
          <a:r>
            <a:rPr lang="hu-HU" sz="1400" dirty="0"/>
            <a:t> </a:t>
          </a:r>
          <a:r>
            <a:rPr lang="hu-HU" sz="1400" dirty="0" err="1"/>
            <a:t>obvious</a:t>
          </a:r>
          <a:r>
            <a:rPr lang="hu-HU" sz="1400" dirty="0"/>
            <a:t> </a:t>
          </a:r>
          <a:r>
            <a:rPr lang="hu-HU" sz="1400" dirty="0" err="1"/>
            <a:t>reasons</a:t>
          </a:r>
          <a:r>
            <a:rPr lang="hu-HU" sz="1400" dirty="0"/>
            <a:t>)</a:t>
          </a:r>
        </a:p>
      </dgm:t>
    </dgm:pt>
    <dgm:pt modelId="{ADF602E3-CCAA-436C-B5FD-3034B085474F}" type="parTrans" cxnId="{392ABDF8-5E0B-4E13-B2B2-524DB50AA990}">
      <dgm:prSet/>
      <dgm:spPr/>
      <dgm:t>
        <a:bodyPr/>
        <a:lstStyle/>
        <a:p>
          <a:endParaRPr lang="hu-HU"/>
        </a:p>
      </dgm:t>
    </dgm:pt>
    <dgm:pt modelId="{9A7DBDDF-C963-4C5B-A13F-D81BEA8F6A6B}" type="sibTrans" cxnId="{392ABDF8-5E0B-4E13-B2B2-524DB50AA990}">
      <dgm:prSet/>
      <dgm:spPr/>
      <dgm:t>
        <a:bodyPr/>
        <a:lstStyle/>
        <a:p>
          <a:endParaRPr lang="hu-HU"/>
        </a:p>
      </dgm:t>
    </dgm:pt>
    <dgm:pt modelId="{80F70E6F-36A5-4939-B89E-188465ECAEB2}">
      <dgm:prSet custT="1"/>
      <dgm:spPr/>
      <dgm:t>
        <a:bodyPr/>
        <a:lstStyle/>
        <a:p>
          <a:pPr algn="l"/>
          <a:r>
            <a:rPr lang="hu-HU" sz="1400" dirty="0"/>
            <a:t>Nagyrészt vezetéknélküli összeköttetés(rádió tornyok, műholdak)</a:t>
          </a:r>
        </a:p>
      </dgm:t>
    </dgm:pt>
    <dgm:pt modelId="{3DADFD06-E1F0-443B-8FDE-B556C868B137}" type="parTrans" cxnId="{298A1561-2D75-4C30-9E7F-5D2EA0AADF89}">
      <dgm:prSet/>
      <dgm:spPr/>
      <dgm:t>
        <a:bodyPr/>
        <a:lstStyle/>
        <a:p>
          <a:endParaRPr lang="hu-HU"/>
        </a:p>
      </dgm:t>
    </dgm:pt>
    <dgm:pt modelId="{21765CDD-910F-4A68-9B6B-AF65B52BA137}" type="sibTrans" cxnId="{298A1561-2D75-4C30-9E7F-5D2EA0AADF89}">
      <dgm:prSet/>
      <dgm:spPr/>
      <dgm:t>
        <a:bodyPr/>
        <a:lstStyle/>
        <a:p>
          <a:endParaRPr lang="hu-HU"/>
        </a:p>
      </dgm:t>
    </dgm:pt>
    <dgm:pt modelId="{21F2E5B1-4570-42F8-B721-268720D90C35}">
      <dgm:prSet custT="1"/>
      <dgm:spPr/>
      <dgm:t>
        <a:bodyPr/>
        <a:lstStyle/>
        <a:p>
          <a:pPr algn="l"/>
          <a:r>
            <a:rPr lang="hu-HU" sz="1400" dirty="0"/>
            <a:t>Lassabb, de nagyobb területet is fed le</a:t>
          </a:r>
        </a:p>
      </dgm:t>
    </dgm:pt>
    <dgm:pt modelId="{9C110AF7-0157-4252-9F06-8B092809BA45}" type="parTrans" cxnId="{B93C756D-4CA0-4FCB-98F5-0BEB04AF511F}">
      <dgm:prSet/>
      <dgm:spPr/>
      <dgm:t>
        <a:bodyPr/>
        <a:lstStyle/>
        <a:p>
          <a:endParaRPr lang="hu-HU"/>
        </a:p>
      </dgm:t>
    </dgm:pt>
    <dgm:pt modelId="{B7E6A955-AA81-43AA-B86B-9FBF6BCA2FDA}" type="sibTrans" cxnId="{B93C756D-4CA0-4FCB-98F5-0BEB04AF511F}">
      <dgm:prSet/>
      <dgm:spPr/>
      <dgm:t>
        <a:bodyPr/>
        <a:lstStyle/>
        <a:p>
          <a:endParaRPr lang="hu-HU"/>
        </a:p>
      </dgm:t>
    </dgm:pt>
    <dgm:pt modelId="{E4786F3A-0486-4FE4-BA7C-9E453872254C}">
      <dgm:prSet custT="1"/>
      <dgm:spPr/>
      <dgm:t>
        <a:bodyPr/>
        <a:lstStyle/>
        <a:p>
          <a:pPr algn="l"/>
          <a:r>
            <a:rPr lang="hu-HU" sz="1400" dirty="0"/>
            <a:t>Nehezebb a hackerek kizárása a hálózatból(lehetetlen)</a:t>
          </a:r>
        </a:p>
      </dgm:t>
    </dgm:pt>
    <dgm:pt modelId="{F90B857B-4691-4EB3-92D2-0B60B5BC5CF7}" type="parTrans" cxnId="{A37C5B43-1C42-45F4-A815-CC1BF41F17D4}">
      <dgm:prSet/>
      <dgm:spPr/>
    </dgm:pt>
    <dgm:pt modelId="{29E0FD37-862C-4936-9BF9-2EF4EBA2C74C}" type="sibTrans" cxnId="{A37C5B43-1C42-45F4-A815-CC1BF41F17D4}">
      <dgm:prSet/>
      <dgm:spPr/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A3A34BD3-55AD-4292-800C-923D1D54962E}" type="pres">
      <dgm:prSet presAssocID="{D1A97149-52DB-4FD6-8824-8880E38A6EA6}" presName="parentLin" presStyleCnt="0"/>
      <dgm:spPr/>
    </dgm:pt>
    <dgm:pt modelId="{3F8F941A-822F-4779-967B-9C24EF0D9AC8}" type="pres">
      <dgm:prSet presAssocID="{D1A97149-52DB-4FD6-8824-8880E38A6EA6}" presName="parentLeftMargin" presStyleLbl="node1" presStyleIdx="0" presStyleCnt="5"/>
      <dgm:spPr/>
    </dgm:pt>
    <dgm:pt modelId="{63D10A1C-8B4E-4DBB-ADB6-B6727689BB61}" type="pres">
      <dgm:prSet presAssocID="{D1A97149-52DB-4FD6-8824-8880E38A6E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DDBD761-1C1C-4F78-9093-C97C4E4C4A01}" type="pres">
      <dgm:prSet presAssocID="{D1A97149-52DB-4FD6-8824-8880E38A6EA6}" presName="negativeSpace" presStyleCnt="0"/>
      <dgm:spPr/>
    </dgm:pt>
    <dgm:pt modelId="{C2BCA4BB-A091-45FE-8D16-8126610788DD}" type="pres">
      <dgm:prSet presAssocID="{D1A97149-52DB-4FD6-8824-8880E38A6EA6}" presName="childText" presStyleLbl="conFgAcc1" presStyleIdx="1" presStyleCnt="5">
        <dgm:presLayoutVars>
          <dgm:bulletEnabled val="1"/>
        </dgm:presLayoutVars>
      </dgm:prSet>
      <dgm:spPr/>
    </dgm:pt>
    <dgm:pt modelId="{CFD830B5-C4E5-4614-A10E-FFE23A57DCB6}" type="pres">
      <dgm:prSet presAssocID="{8DD30AE8-FBC7-4451-90A0-3708878C8E0C}" presName="spaceBetweenRectangles" presStyleCnt="0"/>
      <dgm:spPr/>
    </dgm:pt>
    <dgm:pt modelId="{7BC09CBA-E53F-4177-B970-C58E2BC58861}" type="pres">
      <dgm:prSet presAssocID="{3D9F7E91-B24D-4700-9AA7-2064F714755A}" presName="parentLin" presStyleCnt="0"/>
      <dgm:spPr/>
    </dgm:pt>
    <dgm:pt modelId="{9F1F0EAD-9918-4F19-90E2-4F14C75258F9}" type="pres">
      <dgm:prSet presAssocID="{3D9F7E91-B24D-4700-9AA7-2064F714755A}" presName="parentLeftMargin" presStyleLbl="node1" presStyleIdx="1" presStyleCnt="5"/>
      <dgm:spPr/>
    </dgm:pt>
    <dgm:pt modelId="{716CFCFB-2875-46DB-B7BE-72D4F59C266C}" type="pres">
      <dgm:prSet presAssocID="{3D9F7E91-B24D-4700-9AA7-2064F71475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351E58-8F04-43A0-85CC-CA7DE922EAB8}" type="pres">
      <dgm:prSet presAssocID="{3D9F7E91-B24D-4700-9AA7-2064F714755A}" presName="negativeSpace" presStyleCnt="0"/>
      <dgm:spPr/>
    </dgm:pt>
    <dgm:pt modelId="{F324A2EB-2301-4687-B257-F071066DD6DE}" type="pres">
      <dgm:prSet presAssocID="{3D9F7E91-B24D-4700-9AA7-2064F714755A}" presName="childText" presStyleLbl="conFgAcc1" presStyleIdx="2" presStyleCnt="5">
        <dgm:presLayoutVars>
          <dgm:bulletEnabled val="1"/>
        </dgm:presLayoutVars>
      </dgm:prSet>
      <dgm:spPr/>
    </dgm:pt>
    <dgm:pt modelId="{FE699D41-F99F-4D53-A6A9-FC5A15A0DEB6}" type="pres">
      <dgm:prSet presAssocID="{FE8A2643-0A03-4BF5-BC7E-19E268C597CA}" presName="spaceBetweenRectangles" presStyleCnt="0"/>
      <dgm:spPr/>
    </dgm:pt>
    <dgm:pt modelId="{4ACC2902-4E5C-43CB-9369-7F26C42513A2}" type="pres">
      <dgm:prSet presAssocID="{F9EA2168-D625-4DB8-97BB-9C4DB1D291B3}" presName="parentLin" presStyleCnt="0"/>
      <dgm:spPr/>
    </dgm:pt>
    <dgm:pt modelId="{FB24CC2F-3D64-4BDF-8E0C-236E8613C001}" type="pres">
      <dgm:prSet presAssocID="{F9EA2168-D625-4DB8-97BB-9C4DB1D291B3}" presName="parentLeftMargin" presStyleLbl="node1" presStyleIdx="2" presStyleCnt="5"/>
      <dgm:spPr/>
    </dgm:pt>
    <dgm:pt modelId="{CDDAEFDB-B52E-4D28-8AC3-74342FBAAAAF}" type="pres">
      <dgm:prSet presAssocID="{F9EA2168-D625-4DB8-97BB-9C4DB1D291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62DF77-A9D3-4BF5-9B4C-580CD031FA9D}" type="pres">
      <dgm:prSet presAssocID="{F9EA2168-D625-4DB8-97BB-9C4DB1D291B3}" presName="negativeSpace" presStyleCnt="0"/>
      <dgm:spPr/>
    </dgm:pt>
    <dgm:pt modelId="{D7E9DFD1-EC2B-4C9E-8131-A103AF91AB22}" type="pres">
      <dgm:prSet presAssocID="{F9EA2168-D625-4DB8-97BB-9C4DB1D291B3}" presName="childText" presStyleLbl="conFgAcc1" presStyleIdx="3" presStyleCnt="5">
        <dgm:presLayoutVars>
          <dgm:bulletEnabled val="1"/>
        </dgm:presLayoutVars>
      </dgm:prSet>
      <dgm:spPr/>
    </dgm:pt>
    <dgm:pt modelId="{D388FE70-F769-4AD4-AC2D-4BD22EEF1087}" type="pres">
      <dgm:prSet presAssocID="{82D5964B-864A-4082-9774-A42FC09AE422}" presName="spaceBetweenRectangles" presStyleCnt="0"/>
      <dgm:spPr/>
    </dgm:pt>
    <dgm:pt modelId="{0C8A332E-606E-4BF7-A9ED-3EB9802C82E4}" type="pres">
      <dgm:prSet presAssocID="{FCBDD81B-6F03-4877-957F-AE1860805C5D}" presName="parentLin" presStyleCnt="0"/>
      <dgm:spPr/>
    </dgm:pt>
    <dgm:pt modelId="{A5AD19AE-664E-4BC1-84DE-35A5E87D3359}" type="pres">
      <dgm:prSet presAssocID="{FCBDD81B-6F03-4877-957F-AE1860805C5D}" presName="parentLeftMargin" presStyleLbl="node1" presStyleIdx="3" presStyleCnt="5"/>
      <dgm:spPr/>
    </dgm:pt>
    <dgm:pt modelId="{394D90FF-ADC2-4A20-93DB-D9ECF36FE44F}" type="pres">
      <dgm:prSet presAssocID="{FCBDD81B-6F03-4877-957F-AE1860805C5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B9135D-6523-4F88-BAD3-7DCA10D78D5B}" type="pres">
      <dgm:prSet presAssocID="{FCBDD81B-6F03-4877-957F-AE1860805C5D}" presName="negativeSpace" presStyleCnt="0"/>
      <dgm:spPr/>
    </dgm:pt>
    <dgm:pt modelId="{1A6F1EBE-04BC-4963-A5FF-2DC90D086C62}" type="pres">
      <dgm:prSet presAssocID="{FCBDD81B-6F03-4877-957F-AE1860805C5D}" presName="childText" presStyleLbl="conFgAcc1" presStyleIdx="4" presStyleCnt="5" custLinFactNeighborY="15386">
        <dgm:presLayoutVars>
          <dgm:bulletEnabled val="1"/>
        </dgm:presLayoutVars>
      </dgm:prSet>
      <dgm:spPr/>
    </dgm:pt>
  </dgm:ptLst>
  <dgm:cxnLst>
    <dgm:cxn modelId="{663C6D08-ABD0-497E-B44C-FC5CD9883C0F}" type="presOf" srcId="{BD878DAF-65ED-409E-A4AB-B39D1899048C}" destId="{C2BCA4BB-A091-45FE-8D16-8126610788DD}" srcOrd="0" destOrd="0" presId="urn:microsoft.com/office/officeart/2005/8/layout/list1"/>
    <dgm:cxn modelId="{7436280A-0C76-4AC0-8FD2-27DCAEE51984}" type="presOf" srcId="{1FD57A26-A76C-4C7F-A2E3-7AAD67FE80B5}" destId="{F324A2EB-2301-4687-B257-F071066DD6DE}" srcOrd="0" destOrd="2" presId="urn:microsoft.com/office/officeart/2005/8/layout/list1"/>
    <dgm:cxn modelId="{CD6CEF0B-ABE4-4046-BBBE-898947965630}" srcId="{D1A97149-52DB-4FD6-8824-8880E38A6EA6}" destId="{7C071B9E-50C4-47A8-ADF6-2F4F2D9AAE53}" srcOrd="1" destOrd="0" parTransId="{A9D0A577-7B83-4C32-8EE9-5DD7539B71A1}" sibTransId="{05BD8B1F-6DFE-4B1F-AE09-24B142998212}"/>
    <dgm:cxn modelId="{BF4BE311-9ABE-4F28-A205-F411190FF40B}" type="presOf" srcId="{F9EA2168-D625-4DB8-97BB-9C4DB1D291B3}" destId="{CDDAEFDB-B52E-4D28-8AC3-74342FBAAAAF}" srcOrd="1" destOrd="0" presId="urn:microsoft.com/office/officeart/2005/8/layout/list1"/>
    <dgm:cxn modelId="{B385EF17-4609-4D31-9052-7E2C2EED0F02}" srcId="{3D9F7E91-B24D-4700-9AA7-2064F714755A}" destId="{46A17A5F-9193-4A97-8E8E-16CBF8B44204}" srcOrd="0" destOrd="0" parTransId="{55E47533-C8FF-44D7-90F8-DE621630B739}" sibTransId="{D08F6ABA-7ADB-487A-8807-0BBC61E33639}"/>
    <dgm:cxn modelId="{2B02C01F-CE22-4AF9-9254-4C8C8B4C8F42}" type="presOf" srcId="{21F2E5B1-4570-42F8-B721-268720D90C35}" destId="{D7E9DFD1-EC2B-4C9E-8131-A103AF91AB22}" srcOrd="0" destOrd="2" presId="urn:microsoft.com/office/officeart/2005/8/layout/list1"/>
    <dgm:cxn modelId="{4B3D552E-2C4C-4F4F-A018-D25EA9F973EF}" type="presOf" srcId="{3D9F7E91-B24D-4700-9AA7-2064F714755A}" destId="{9F1F0EAD-9918-4F19-90E2-4F14C75258F9}" srcOrd="0" destOrd="0" presId="urn:microsoft.com/office/officeart/2005/8/layout/list1"/>
    <dgm:cxn modelId="{30B7F537-5491-4AD3-A25C-B1D01F030C3B}" type="presOf" srcId="{F9EA2168-D625-4DB8-97BB-9C4DB1D291B3}" destId="{FB24CC2F-3D64-4BDF-8E0C-236E8613C001}" srcOrd="0" destOrd="0" presId="urn:microsoft.com/office/officeart/2005/8/layout/list1"/>
    <dgm:cxn modelId="{9A78BA5C-BBF7-45F2-8252-8DC8AA155DA7}" srcId="{1CF5DDDC-60F0-4B46-A6DA-A7745450FB87}" destId="{F9EA2168-D625-4DB8-97BB-9C4DB1D291B3}" srcOrd="3" destOrd="0" parTransId="{12E66C24-3280-4296-AE72-A5CA850AE0F0}" sibTransId="{82D5964B-864A-4082-9774-A42FC09AE422}"/>
    <dgm:cxn modelId="{298A1561-2D75-4C30-9E7F-5D2EA0AADF89}" srcId="{F9EA2168-D625-4DB8-97BB-9C4DB1D291B3}" destId="{80F70E6F-36A5-4939-B89E-188465ECAEB2}" srcOrd="1" destOrd="0" parTransId="{3DADFD06-E1F0-443B-8FDE-B556C868B137}" sibTransId="{21765CDD-910F-4A68-9B6B-AF65B52BA137}"/>
    <dgm:cxn modelId="{85A96962-E23E-494E-8630-0D9A076594CE}" srcId="{3D9F7E91-B24D-4700-9AA7-2064F714755A}" destId="{D32CF1A7-6036-407C-9416-6009FE8220B6}" srcOrd="1" destOrd="0" parTransId="{C1971656-BD2E-4919-B9D1-46D6296D1F0B}" sibTransId="{A08A1398-0220-4CD6-9025-C85B12B3131F}"/>
    <dgm:cxn modelId="{A37C5B43-1C42-45F4-A815-CC1BF41F17D4}" srcId="{F9EA2168-D625-4DB8-97BB-9C4DB1D291B3}" destId="{E4786F3A-0486-4FE4-BA7C-9E453872254C}" srcOrd="3" destOrd="0" parTransId="{F90B857B-4691-4EB3-92D2-0B60B5BC5CF7}" sibTransId="{29E0FD37-862C-4936-9BF9-2EF4EBA2C74C}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44D71E65-B4D0-4E07-B782-B3788BDA78E3}" type="presOf" srcId="{E4786F3A-0486-4FE4-BA7C-9E453872254C}" destId="{D7E9DFD1-EC2B-4C9E-8131-A103AF91AB22}" srcOrd="0" destOrd="3" presId="urn:microsoft.com/office/officeart/2005/8/layout/list1"/>
    <dgm:cxn modelId="{B93C756D-4CA0-4FCB-98F5-0BEB04AF511F}" srcId="{F9EA2168-D625-4DB8-97BB-9C4DB1D291B3}" destId="{21F2E5B1-4570-42F8-B721-268720D90C35}" srcOrd="2" destOrd="0" parTransId="{9C110AF7-0157-4252-9F06-8B092809BA45}" sibTransId="{B7E6A955-AA81-43AA-B86B-9FBF6BCA2FDA}"/>
    <dgm:cxn modelId="{D88B8674-2CB1-46A0-9AA2-7A2D2D736016}" type="presOf" srcId="{3A31F253-D1EB-43DD-B0A8-6324FCC93162}" destId="{D7E9DFD1-EC2B-4C9E-8131-A103AF91AB22}" srcOrd="0" destOrd="0" presId="urn:microsoft.com/office/officeart/2005/8/layout/list1"/>
    <dgm:cxn modelId="{FC297E75-C705-4C8B-8C86-3A71419860B8}" type="presOf" srcId="{7C071B9E-50C4-47A8-ADF6-2F4F2D9AAE53}" destId="{C2BCA4BB-A091-45FE-8D16-8126610788DD}" srcOrd="0" destOrd="1" presId="urn:microsoft.com/office/officeart/2005/8/layout/list1"/>
    <dgm:cxn modelId="{DFB46D59-BD7D-4689-A1B4-7FBEC33895BF}" type="presOf" srcId="{FCBDD81B-6F03-4877-957F-AE1860805C5D}" destId="{394D90FF-ADC2-4A20-93DB-D9ECF36FE44F}" srcOrd="1" destOrd="0" presId="urn:microsoft.com/office/officeart/2005/8/layout/list1"/>
    <dgm:cxn modelId="{10D7C385-1884-4610-AA3E-E36913324E65}" type="presOf" srcId="{FCBDD81B-6F03-4877-957F-AE1860805C5D}" destId="{A5AD19AE-664E-4BC1-84DE-35A5E87D3359}" srcOrd="0" destOrd="0" presId="urn:microsoft.com/office/officeart/2005/8/layout/list1"/>
    <dgm:cxn modelId="{4D89B589-3046-4466-9F11-08058B3F0582}" type="presOf" srcId="{D32CF1A7-6036-407C-9416-6009FE8220B6}" destId="{F324A2EB-2301-4687-B257-F071066DD6DE}" srcOrd="0" destOrd="1" presId="urn:microsoft.com/office/officeart/2005/8/layout/list1"/>
    <dgm:cxn modelId="{EAF3AB94-6574-433B-860B-2A1428DD70B3}" type="presOf" srcId="{D1A97149-52DB-4FD6-8824-8880E38A6EA6}" destId="{3F8F941A-822F-4779-967B-9C24EF0D9AC8}" srcOrd="0" destOrd="0" presId="urn:microsoft.com/office/officeart/2005/8/layout/list1"/>
    <dgm:cxn modelId="{1A09F595-DC8D-41F2-B0DF-2056F97AC581}" type="presOf" srcId="{3D9F7E91-B24D-4700-9AA7-2064F714755A}" destId="{716CFCFB-2875-46DB-B7BE-72D4F59C266C}" srcOrd="1" destOrd="0" presId="urn:microsoft.com/office/officeart/2005/8/layout/list1"/>
    <dgm:cxn modelId="{7EEB48A6-5891-49FC-B2C5-DDD489E19DAC}" type="presOf" srcId="{46A17A5F-9193-4A97-8E8E-16CBF8B44204}" destId="{F324A2EB-2301-4687-B257-F071066DD6DE}" srcOrd="0" destOrd="0" presId="urn:microsoft.com/office/officeart/2005/8/layout/list1"/>
    <dgm:cxn modelId="{DACD24AB-6530-4C9A-AAAA-2A81C6FE8AAA}" srcId="{F9EA2168-D625-4DB8-97BB-9C4DB1D291B3}" destId="{3A31F253-D1EB-43DD-B0A8-6324FCC93162}" srcOrd="0" destOrd="0" parTransId="{26C5C41D-6911-4846-9957-2F505FBE2FF7}" sibTransId="{50C25E53-F12C-4C91-AF40-ED515793A62F}"/>
    <dgm:cxn modelId="{973A46B1-C4A6-4E92-B5F8-253A0E51E268}" srcId="{1CF5DDDC-60F0-4B46-A6DA-A7745450FB87}" destId="{FCBDD81B-6F03-4877-957F-AE1860805C5D}" srcOrd="4" destOrd="0" parTransId="{F1AC37B1-304D-4F57-8193-C08BD533ECBD}" sibTransId="{1AD5B65A-E01B-450B-A282-D2569C0A0AA3}"/>
    <dgm:cxn modelId="{894618BE-A713-4959-BD35-ADC737C5F69F}" type="presOf" srcId="{80F70E6F-36A5-4939-B89E-188465ECAEB2}" destId="{D7E9DFD1-EC2B-4C9E-8131-A103AF91AB22}" srcOrd="0" destOrd="1" presId="urn:microsoft.com/office/officeart/2005/8/layout/list1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642FA8BF-087A-433C-9AED-ED9762433CD3}" srcId="{D1A97149-52DB-4FD6-8824-8880E38A6EA6}" destId="{BD878DAF-65ED-409E-A4AB-B39D1899048C}" srcOrd="0" destOrd="0" parTransId="{AE20AA73-3689-4C71-A2DF-9A75AFCA088E}" sibTransId="{C1FD2075-A66F-421D-A91C-534A2F7AE6DD}"/>
    <dgm:cxn modelId="{F5A0B9C3-168D-4084-8A6A-D405338EABF0}" type="presOf" srcId="{D1A97149-52DB-4FD6-8824-8880E38A6EA6}" destId="{63D10A1C-8B4E-4DBB-ADB6-B6727689BB61}" srcOrd="1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AC28F1DA-866C-41F8-88C0-10321D7864F6}" srcId="{1CF5DDDC-60F0-4B46-A6DA-A7745450FB87}" destId="{3D9F7E91-B24D-4700-9AA7-2064F714755A}" srcOrd="2" destOrd="0" parTransId="{754F787A-22CC-49E7-AF4F-9F86A51CF80B}" sibTransId="{FE8A2643-0A03-4BF5-BC7E-19E268C597CA}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392ABDF8-5E0B-4E13-B2B2-524DB50AA990}" srcId="{3D9F7E91-B24D-4700-9AA7-2064F714755A}" destId="{1FD57A26-A76C-4C7F-A2E3-7AAD67FE80B5}" srcOrd="2" destOrd="0" parTransId="{ADF602E3-CCAA-436C-B5FD-3034B085474F}" sibTransId="{9A7DBDDF-C963-4C5B-A13F-D81BEA8F6A6B}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833E126-3CC7-4978-B346-6A8856FDB144}" type="presParOf" srcId="{CC0E09CC-2324-4FF8-9A01-1A938D176AC6}" destId="{A3A34BD3-55AD-4292-800C-923D1D54962E}" srcOrd="4" destOrd="0" presId="urn:microsoft.com/office/officeart/2005/8/layout/list1"/>
    <dgm:cxn modelId="{0A1701C6-6DDD-42BC-928D-F71FCD8321AD}" type="presParOf" srcId="{A3A34BD3-55AD-4292-800C-923D1D54962E}" destId="{3F8F941A-822F-4779-967B-9C24EF0D9AC8}" srcOrd="0" destOrd="0" presId="urn:microsoft.com/office/officeart/2005/8/layout/list1"/>
    <dgm:cxn modelId="{3EFEC069-1305-4E36-8683-1CE6FD845EC4}" type="presParOf" srcId="{A3A34BD3-55AD-4292-800C-923D1D54962E}" destId="{63D10A1C-8B4E-4DBB-ADB6-B6727689BB61}" srcOrd="1" destOrd="0" presId="urn:microsoft.com/office/officeart/2005/8/layout/list1"/>
    <dgm:cxn modelId="{90712959-5B28-45FA-AE12-9DEEECA57D1B}" type="presParOf" srcId="{CC0E09CC-2324-4FF8-9A01-1A938D176AC6}" destId="{EDDBD761-1C1C-4F78-9093-C97C4E4C4A01}" srcOrd="5" destOrd="0" presId="urn:microsoft.com/office/officeart/2005/8/layout/list1"/>
    <dgm:cxn modelId="{8B5B4571-125B-4159-8026-58ED0E59A02F}" type="presParOf" srcId="{CC0E09CC-2324-4FF8-9A01-1A938D176AC6}" destId="{C2BCA4BB-A091-45FE-8D16-8126610788DD}" srcOrd="6" destOrd="0" presId="urn:microsoft.com/office/officeart/2005/8/layout/list1"/>
    <dgm:cxn modelId="{26D0B5BB-B69E-4D17-B2CC-9A1E5030BA2D}" type="presParOf" srcId="{CC0E09CC-2324-4FF8-9A01-1A938D176AC6}" destId="{CFD830B5-C4E5-4614-A10E-FFE23A57DCB6}" srcOrd="7" destOrd="0" presId="urn:microsoft.com/office/officeart/2005/8/layout/list1"/>
    <dgm:cxn modelId="{F1E6A648-2E3E-4C5D-91EC-22838A4E677C}" type="presParOf" srcId="{CC0E09CC-2324-4FF8-9A01-1A938D176AC6}" destId="{7BC09CBA-E53F-4177-B970-C58E2BC58861}" srcOrd="8" destOrd="0" presId="urn:microsoft.com/office/officeart/2005/8/layout/list1"/>
    <dgm:cxn modelId="{1B596DEA-731E-4989-86A8-041D260DC783}" type="presParOf" srcId="{7BC09CBA-E53F-4177-B970-C58E2BC58861}" destId="{9F1F0EAD-9918-4F19-90E2-4F14C75258F9}" srcOrd="0" destOrd="0" presId="urn:microsoft.com/office/officeart/2005/8/layout/list1"/>
    <dgm:cxn modelId="{053DA38F-23EC-4657-A614-69F0216CC4B8}" type="presParOf" srcId="{7BC09CBA-E53F-4177-B970-C58E2BC58861}" destId="{716CFCFB-2875-46DB-B7BE-72D4F59C266C}" srcOrd="1" destOrd="0" presId="urn:microsoft.com/office/officeart/2005/8/layout/list1"/>
    <dgm:cxn modelId="{5B174077-647B-4241-BBD3-8614F5F643D0}" type="presParOf" srcId="{CC0E09CC-2324-4FF8-9A01-1A938D176AC6}" destId="{75351E58-8F04-43A0-85CC-CA7DE922EAB8}" srcOrd="9" destOrd="0" presId="urn:microsoft.com/office/officeart/2005/8/layout/list1"/>
    <dgm:cxn modelId="{BA99C1A2-C698-435F-8D98-8C94C96DD8F6}" type="presParOf" srcId="{CC0E09CC-2324-4FF8-9A01-1A938D176AC6}" destId="{F324A2EB-2301-4687-B257-F071066DD6DE}" srcOrd="10" destOrd="0" presId="urn:microsoft.com/office/officeart/2005/8/layout/list1"/>
    <dgm:cxn modelId="{284AF1A5-5399-40CF-BB61-AAD096477FA7}" type="presParOf" srcId="{CC0E09CC-2324-4FF8-9A01-1A938D176AC6}" destId="{FE699D41-F99F-4D53-A6A9-FC5A15A0DEB6}" srcOrd="11" destOrd="0" presId="urn:microsoft.com/office/officeart/2005/8/layout/list1"/>
    <dgm:cxn modelId="{D600054C-235E-4FF8-9E9D-B9206BE97100}" type="presParOf" srcId="{CC0E09CC-2324-4FF8-9A01-1A938D176AC6}" destId="{4ACC2902-4E5C-43CB-9369-7F26C42513A2}" srcOrd="12" destOrd="0" presId="urn:microsoft.com/office/officeart/2005/8/layout/list1"/>
    <dgm:cxn modelId="{785E101B-D937-486D-8FCA-A5D1C9D95C4C}" type="presParOf" srcId="{4ACC2902-4E5C-43CB-9369-7F26C42513A2}" destId="{FB24CC2F-3D64-4BDF-8E0C-236E8613C001}" srcOrd="0" destOrd="0" presId="urn:microsoft.com/office/officeart/2005/8/layout/list1"/>
    <dgm:cxn modelId="{E5120A51-A1E4-4262-88EA-0561B5419907}" type="presParOf" srcId="{4ACC2902-4E5C-43CB-9369-7F26C42513A2}" destId="{CDDAEFDB-B52E-4D28-8AC3-74342FBAAAAF}" srcOrd="1" destOrd="0" presId="urn:microsoft.com/office/officeart/2005/8/layout/list1"/>
    <dgm:cxn modelId="{FF579075-5D28-4E3C-B32C-417A477EA3E1}" type="presParOf" srcId="{CC0E09CC-2324-4FF8-9A01-1A938D176AC6}" destId="{4C62DF77-A9D3-4BF5-9B4C-580CD031FA9D}" srcOrd="13" destOrd="0" presId="urn:microsoft.com/office/officeart/2005/8/layout/list1"/>
    <dgm:cxn modelId="{470B9511-FDCF-49B1-8A1F-C9B01D0AFBDB}" type="presParOf" srcId="{CC0E09CC-2324-4FF8-9A01-1A938D176AC6}" destId="{D7E9DFD1-EC2B-4C9E-8131-A103AF91AB22}" srcOrd="14" destOrd="0" presId="urn:microsoft.com/office/officeart/2005/8/layout/list1"/>
    <dgm:cxn modelId="{0063225E-5A58-4A6B-85F4-BF229D40FAC8}" type="presParOf" srcId="{CC0E09CC-2324-4FF8-9A01-1A938D176AC6}" destId="{D388FE70-F769-4AD4-AC2D-4BD22EEF1087}" srcOrd="15" destOrd="0" presId="urn:microsoft.com/office/officeart/2005/8/layout/list1"/>
    <dgm:cxn modelId="{7F6FF3E5-281F-49A9-A10B-270F92827F9E}" type="presParOf" srcId="{CC0E09CC-2324-4FF8-9A01-1A938D176AC6}" destId="{0C8A332E-606E-4BF7-A9ED-3EB9802C82E4}" srcOrd="16" destOrd="0" presId="urn:microsoft.com/office/officeart/2005/8/layout/list1"/>
    <dgm:cxn modelId="{3EE874A0-E5DA-4CF2-B084-20DABAEB95F4}" type="presParOf" srcId="{0C8A332E-606E-4BF7-A9ED-3EB9802C82E4}" destId="{A5AD19AE-664E-4BC1-84DE-35A5E87D3359}" srcOrd="0" destOrd="0" presId="urn:microsoft.com/office/officeart/2005/8/layout/list1"/>
    <dgm:cxn modelId="{9DA27498-3BBD-43D1-860A-21940414C011}" type="presParOf" srcId="{0C8A332E-606E-4BF7-A9ED-3EB9802C82E4}" destId="{394D90FF-ADC2-4A20-93DB-D9ECF36FE44F}" srcOrd="1" destOrd="0" presId="urn:microsoft.com/office/officeart/2005/8/layout/list1"/>
    <dgm:cxn modelId="{E4946065-1910-43F0-A1F0-131B2B3401B6}" type="presParOf" srcId="{CC0E09CC-2324-4FF8-9A01-1A938D176AC6}" destId="{40B9135D-6523-4F88-BAD3-7DCA10D78D5B}" srcOrd="17" destOrd="0" presId="urn:microsoft.com/office/officeart/2005/8/layout/list1"/>
    <dgm:cxn modelId="{4CF35BF2-BC9A-4230-843B-B30A64E008BB}" type="presParOf" srcId="{CC0E09CC-2324-4FF8-9A01-1A938D176AC6}" destId="{1A6F1EBE-04BC-4963-A5FF-2DC90D086C6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400" dirty="0"/>
            <a:t>WLAN – </a:t>
          </a:r>
          <a:r>
            <a:rPr lang="hu-HU" sz="1400" dirty="0" err="1"/>
            <a:t>Wireless</a:t>
          </a:r>
          <a:r>
            <a:rPr lang="hu-HU" sz="1400" dirty="0"/>
            <a:t> LAN</a:t>
          </a:r>
          <a:endParaRPr lang="en-US" sz="1400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60639909-B245-4EEE-9508-C74828BD13BA}">
      <dgm:prSet custT="1"/>
      <dgm:spPr/>
      <dgm:t>
        <a:bodyPr/>
        <a:lstStyle/>
        <a:p>
          <a:pPr algn="l"/>
          <a:r>
            <a:rPr lang="hu-HU" sz="1400" dirty="0"/>
            <a:t>VPN –</a:t>
          </a:r>
          <a:r>
            <a:rPr lang="hu-HU" sz="1400" dirty="0" err="1"/>
            <a:t>Virtual</a:t>
          </a:r>
          <a:r>
            <a:rPr lang="hu-HU" sz="1400" dirty="0"/>
            <a:t> </a:t>
          </a:r>
          <a:r>
            <a:rPr lang="hu-HU" sz="1400" dirty="0" err="1"/>
            <a:t>Private</a:t>
          </a:r>
          <a:r>
            <a:rPr lang="hu-HU" sz="1400" dirty="0"/>
            <a:t> Network</a:t>
          </a:r>
          <a:endParaRPr lang="en-US" sz="1400" dirty="0"/>
        </a:p>
      </dgm:t>
    </dgm:pt>
    <dgm:pt modelId="{D0529D2F-B34D-4B14-A42E-DD54CE02938C}" type="parTrans" cxnId="{10FCB018-4D27-4D28-B277-DFEC9A24137D}">
      <dgm:prSet/>
      <dgm:spPr/>
      <dgm:t>
        <a:bodyPr/>
        <a:lstStyle/>
        <a:p>
          <a:endParaRPr lang="hu-HU"/>
        </a:p>
      </dgm:t>
    </dgm:pt>
    <dgm:pt modelId="{5F19F14C-FD59-4E67-B719-C25F686416DC}" type="sibTrans" cxnId="{10FCB018-4D27-4D28-B277-DFEC9A24137D}">
      <dgm:prSet/>
      <dgm:spPr/>
      <dgm:t>
        <a:bodyPr/>
        <a:lstStyle/>
        <a:p>
          <a:endParaRPr lang="hu-HU"/>
        </a:p>
      </dgm:t>
    </dgm:pt>
    <dgm:pt modelId="{AE398B08-3664-40FA-B5A2-4912AA6107F6}">
      <dgm:prSet custT="1"/>
      <dgm:spPr/>
      <dgm:t>
        <a:bodyPr/>
        <a:lstStyle/>
        <a:p>
          <a:pPr algn="l"/>
          <a:r>
            <a:rPr lang="hu-HU" sz="1400" dirty="0"/>
            <a:t>Hatótáv: mint a LAN</a:t>
          </a:r>
          <a:endParaRPr lang="en-US" sz="1400" dirty="0"/>
        </a:p>
      </dgm:t>
    </dgm:pt>
    <dgm:pt modelId="{8A4B60A5-2CB3-45C8-94E6-149B13FA00E4}" type="parTrans" cxnId="{8BF336D4-ED14-4B63-8461-0090EA0F530F}">
      <dgm:prSet/>
      <dgm:spPr/>
      <dgm:t>
        <a:bodyPr/>
        <a:lstStyle/>
        <a:p>
          <a:endParaRPr lang="hu-HU"/>
        </a:p>
      </dgm:t>
    </dgm:pt>
    <dgm:pt modelId="{E1E671AD-2A48-4A79-97ED-09D10BC6A633}" type="sibTrans" cxnId="{8BF336D4-ED14-4B63-8461-0090EA0F530F}">
      <dgm:prSet/>
      <dgm:spPr/>
      <dgm:t>
        <a:bodyPr/>
        <a:lstStyle/>
        <a:p>
          <a:endParaRPr lang="hu-HU"/>
        </a:p>
      </dgm:t>
    </dgm:pt>
    <dgm:pt modelId="{A8133466-1918-4D7A-A6EC-E90AB8F0D6FD}">
      <dgm:prSet custT="1"/>
      <dgm:spPr/>
      <dgm:t>
        <a:bodyPr/>
        <a:lstStyle/>
        <a:p>
          <a:pPr algn="l"/>
          <a:r>
            <a:rPr lang="hu-HU" sz="1400" dirty="0"/>
            <a:t>Rádióhullámot használ</a:t>
          </a:r>
          <a:endParaRPr lang="en-US" sz="1400" dirty="0"/>
        </a:p>
      </dgm:t>
    </dgm:pt>
    <dgm:pt modelId="{0C3D45D2-83E6-4297-80A1-26AE3267B832}" type="parTrans" cxnId="{CD21543A-2E03-4BDF-B938-D883B4E2488D}">
      <dgm:prSet/>
      <dgm:spPr/>
      <dgm:t>
        <a:bodyPr/>
        <a:lstStyle/>
        <a:p>
          <a:endParaRPr lang="hu-HU"/>
        </a:p>
      </dgm:t>
    </dgm:pt>
    <dgm:pt modelId="{AB5C1154-0FA3-4AE3-865C-D635D292CC95}" type="sibTrans" cxnId="{CD21543A-2E03-4BDF-B938-D883B4E2488D}">
      <dgm:prSet/>
      <dgm:spPr/>
      <dgm:t>
        <a:bodyPr/>
        <a:lstStyle/>
        <a:p>
          <a:endParaRPr lang="hu-HU"/>
        </a:p>
      </dgm:t>
    </dgm:pt>
    <dgm:pt modelId="{6973DD19-B63F-41C7-A4F7-430B4911F0FF}">
      <dgm:prSet custT="1"/>
      <dgm:spPr/>
      <dgm:t>
        <a:bodyPr/>
        <a:lstStyle/>
        <a:p>
          <a:pPr algn="l"/>
          <a:r>
            <a:rPr lang="hu-HU" sz="1400" dirty="0"/>
            <a:t>A wifi is ilyen</a:t>
          </a:r>
          <a:endParaRPr lang="en-US" sz="1400" dirty="0"/>
        </a:p>
      </dgm:t>
    </dgm:pt>
    <dgm:pt modelId="{1B216997-DC2D-4304-A148-F644A19C079F}" type="parTrans" cxnId="{442009A4-4F48-4443-99DE-A5FB96AAE1F6}">
      <dgm:prSet/>
      <dgm:spPr/>
      <dgm:t>
        <a:bodyPr/>
        <a:lstStyle/>
        <a:p>
          <a:endParaRPr lang="hu-HU"/>
        </a:p>
      </dgm:t>
    </dgm:pt>
    <dgm:pt modelId="{1DA8CB28-A51C-4F91-BFB0-C1F3B2646DD3}" type="sibTrans" cxnId="{442009A4-4F48-4443-99DE-A5FB96AAE1F6}">
      <dgm:prSet/>
      <dgm:spPr/>
      <dgm:t>
        <a:bodyPr/>
        <a:lstStyle/>
        <a:p>
          <a:endParaRPr lang="hu-HU"/>
        </a:p>
      </dgm:t>
    </dgm:pt>
    <dgm:pt modelId="{F399E7E5-666F-403D-BB7E-90B6AC991F07}">
      <dgm:prSet custT="1"/>
      <dgm:spPr/>
      <dgm:t>
        <a:bodyPr/>
        <a:lstStyle/>
        <a:p>
          <a:pPr algn="l"/>
          <a:endParaRPr lang="en-US" sz="1400" dirty="0"/>
        </a:p>
      </dgm:t>
    </dgm:pt>
    <dgm:pt modelId="{50CBD724-02A6-4A37-AC93-2C5220C8DD52}" type="parTrans" cxnId="{59874A14-2E98-40B4-947B-17F51E84EF68}">
      <dgm:prSet/>
      <dgm:spPr/>
      <dgm:t>
        <a:bodyPr/>
        <a:lstStyle/>
        <a:p>
          <a:endParaRPr lang="hu-HU"/>
        </a:p>
      </dgm:t>
    </dgm:pt>
    <dgm:pt modelId="{2A8602BD-212C-4A58-AEB4-F2CB49DC25ED}" type="sibTrans" cxnId="{59874A14-2E98-40B4-947B-17F51E84EF68}">
      <dgm:prSet/>
      <dgm:spPr/>
      <dgm:t>
        <a:bodyPr/>
        <a:lstStyle/>
        <a:p>
          <a:endParaRPr lang="hu-HU"/>
        </a:p>
      </dgm:t>
    </dgm:pt>
    <dgm:pt modelId="{E3E007BF-D337-4593-86A5-827C60E9E011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E3A1BA54-9966-4895-973D-7FD89A907BD6}" type="pres">
      <dgm:prSet presAssocID="{AD2D9B68-4E4D-4DBE-8659-7C972D68FE91}" presName="parentLin" presStyleCnt="0"/>
      <dgm:spPr/>
    </dgm:pt>
    <dgm:pt modelId="{13B27FB7-25DA-4842-93A1-ABAAB35A60B6}" type="pres">
      <dgm:prSet presAssocID="{AD2D9B68-4E4D-4DBE-8659-7C972D68FE91}" presName="parentLeftMargin" presStyleLbl="node1" presStyleIdx="0" presStyleCnt="2"/>
      <dgm:spPr/>
    </dgm:pt>
    <dgm:pt modelId="{4FAB0CB1-46E5-43A2-914B-DF18AEE939E7}" type="pres">
      <dgm:prSet presAssocID="{AD2D9B68-4E4D-4DBE-8659-7C972D68FE9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524778E-2014-4733-A6FB-EF8E53BDFBA1}" type="pres">
      <dgm:prSet presAssocID="{AD2D9B68-4E4D-4DBE-8659-7C972D68FE91}" presName="negativeSpace" presStyleCnt="0"/>
      <dgm:spPr/>
    </dgm:pt>
    <dgm:pt modelId="{F8A79EE1-1125-479A-BE0C-9C050B242819}" type="pres">
      <dgm:prSet presAssocID="{AD2D9B68-4E4D-4DBE-8659-7C972D68FE91}" presName="childText" presStyleLbl="conFgAcc1" presStyleIdx="0" presStyleCnt="2">
        <dgm:presLayoutVars>
          <dgm:bulletEnabled val="1"/>
        </dgm:presLayoutVars>
      </dgm:prSet>
      <dgm:spPr/>
    </dgm:pt>
    <dgm:pt modelId="{CFB76BF7-D611-402E-9FB2-D83DCEC11208}" type="pres">
      <dgm:prSet presAssocID="{996D61C8-8610-44AE-A7F3-3E20675FCB2C}" presName="spaceBetweenRectangles" presStyleCnt="0"/>
      <dgm:spPr/>
    </dgm:pt>
    <dgm:pt modelId="{08C8A461-0CEA-4493-83B7-E13933472A09}" type="pres">
      <dgm:prSet presAssocID="{60639909-B245-4EEE-9508-C74828BD13BA}" presName="parentLin" presStyleCnt="0"/>
      <dgm:spPr/>
    </dgm:pt>
    <dgm:pt modelId="{2A5E91CB-F6A4-4F95-B167-5F2206601373}" type="pres">
      <dgm:prSet presAssocID="{60639909-B245-4EEE-9508-C74828BD13BA}" presName="parentLeftMargin" presStyleLbl="node1" presStyleIdx="0" presStyleCnt="2"/>
      <dgm:spPr/>
    </dgm:pt>
    <dgm:pt modelId="{8E85CFAC-453B-480B-A87F-63CEFFDEAE19}" type="pres">
      <dgm:prSet presAssocID="{60639909-B245-4EEE-9508-C74828BD13B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7932FB-C7B8-45BD-BF62-7E8E8023C61D}" type="pres">
      <dgm:prSet presAssocID="{60639909-B245-4EEE-9508-C74828BD13BA}" presName="negativeSpace" presStyleCnt="0"/>
      <dgm:spPr/>
    </dgm:pt>
    <dgm:pt modelId="{BC7DEEC2-AB50-47AB-BC25-5640B2AC5FB8}" type="pres">
      <dgm:prSet presAssocID="{60639909-B245-4EEE-9508-C74828BD13B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9874A14-2E98-40B4-947B-17F51E84EF68}" srcId="{60639909-B245-4EEE-9508-C74828BD13BA}" destId="{F399E7E5-666F-403D-BB7E-90B6AC991F07}" srcOrd="0" destOrd="0" parTransId="{50CBD724-02A6-4A37-AC93-2C5220C8DD52}" sibTransId="{2A8602BD-212C-4A58-AEB4-F2CB49DC25ED}"/>
    <dgm:cxn modelId="{10FCB018-4D27-4D28-B277-DFEC9A24137D}" srcId="{1CF5DDDC-60F0-4B46-A6DA-A7745450FB87}" destId="{60639909-B245-4EEE-9508-C74828BD13BA}" srcOrd="1" destOrd="0" parTransId="{D0529D2F-B34D-4B14-A42E-DD54CE02938C}" sibTransId="{5F19F14C-FD59-4E67-B719-C25F686416DC}"/>
    <dgm:cxn modelId="{A9FB492B-A882-4FAF-B0F5-5174EB218740}" type="presOf" srcId="{6973DD19-B63F-41C7-A4F7-430B4911F0FF}" destId="{F8A79EE1-1125-479A-BE0C-9C050B242819}" srcOrd="0" destOrd="2" presId="urn:microsoft.com/office/officeart/2005/8/layout/list1"/>
    <dgm:cxn modelId="{CD21543A-2E03-4BDF-B938-D883B4E2488D}" srcId="{AD2D9B68-4E4D-4DBE-8659-7C972D68FE91}" destId="{A8133466-1918-4D7A-A6EC-E90AB8F0D6FD}" srcOrd="1" destOrd="0" parTransId="{0C3D45D2-83E6-4297-80A1-26AE3267B832}" sibTransId="{AB5C1154-0FA3-4AE3-865C-D635D292CC95}"/>
    <dgm:cxn modelId="{042D743F-F07B-47E3-9311-E500038C07F3}" type="presOf" srcId="{AD2D9B68-4E4D-4DBE-8659-7C972D68FE91}" destId="{4FAB0CB1-46E5-43A2-914B-DF18AEE939E7}" srcOrd="1" destOrd="0" presId="urn:microsoft.com/office/officeart/2005/8/layout/list1"/>
    <dgm:cxn modelId="{A4B03F5E-7016-4140-BE48-6D4211231FE4}" type="presOf" srcId="{AD2D9B68-4E4D-4DBE-8659-7C972D68FE91}" destId="{13B27FB7-25DA-4842-93A1-ABAAB35A60B6}" srcOrd="0" destOrd="0" presId="urn:microsoft.com/office/officeart/2005/8/layout/list1"/>
    <dgm:cxn modelId="{E14BE055-C6EF-4E58-ADE4-BBA8561C41E2}" type="presOf" srcId="{AE398B08-3664-40FA-B5A2-4912AA6107F6}" destId="{F8A79EE1-1125-479A-BE0C-9C050B242819}" srcOrd="0" destOrd="0" presId="urn:microsoft.com/office/officeart/2005/8/layout/list1"/>
    <dgm:cxn modelId="{D06E927C-15BC-42A1-8BB3-B85B96F84CFD}" type="presOf" srcId="{60639909-B245-4EEE-9508-C74828BD13BA}" destId="{8E85CFAC-453B-480B-A87F-63CEFFDEAE19}" srcOrd="1" destOrd="0" presId="urn:microsoft.com/office/officeart/2005/8/layout/list1"/>
    <dgm:cxn modelId="{CF30CB84-D844-4307-9643-01CF09EFBFA7}" type="presOf" srcId="{A8133466-1918-4D7A-A6EC-E90AB8F0D6FD}" destId="{F8A79EE1-1125-479A-BE0C-9C050B242819}" srcOrd="0" destOrd="1" presId="urn:microsoft.com/office/officeart/2005/8/layout/list1"/>
    <dgm:cxn modelId="{8CC0CD86-AF9B-469F-9709-AC84206398E9}" type="presOf" srcId="{F399E7E5-666F-403D-BB7E-90B6AC991F07}" destId="{BC7DEEC2-AB50-47AB-BC25-5640B2AC5FB8}" srcOrd="0" destOrd="0" presId="urn:microsoft.com/office/officeart/2005/8/layout/list1"/>
    <dgm:cxn modelId="{648C368E-E48D-4B07-9B5B-41F30CE3B798}" type="presOf" srcId="{60639909-B245-4EEE-9508-C74828BD13BA}" destId="{2A5E91CB-F6A4-4F95-B167-5F2206601373}" srcOrd="0" destOrd="0" presId="urn:microsoft.com/office/officeart/2005/8/layout/list1"/>
    <dgm:cxn modelId="{C4075D95-3E0D-4CE0-A828-C0911F5B240E}" type="presOf" srcId="{1CF5DDDC-60F0-4B46-A6DA-A7745450FB87}" destId="{E3E007BF-D337-4593-86A5-827C60E9E011}" srcOrd="0" destOrd="0" presId="urn:microsoft.com/office/officeart/2005/8/layout/list1"/>
    <dgm:cxn modelId="{442009A4-4F48-4443-99DE-A5FB96AAE1F6}" srcId="{AD2D9B68-4E4D-4DBE-8659-7C972D68FE91}" destId="{6973DD19-B63F-41C7-A4F7-430B4911F0FF}" srcOrd="2" destOrd="0" parTransId="{1B216997-DC2D-4304-A148-F644A19C079F}" sibTransId="{1DA8CB28-A51C-4F91-BFB0-C1F3B2646DD3}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8BF336D4-ED14-4B63-8461-0090EA0F530F}" srcId="{AD2D9B68-4E4D-4DBE-8659-7C972D68FE91}" destId="{AE398B08-3664-40FA-B5A2-4912AA6107F6}" srcOrd="0" destOrd="0" parTransId="{8A4B60A5-2CB3-45C8-94E6-149B13FA00E4}" sibTransId="{E1E671AD-2A48-4A79-97ED-09D10BC6A633}"/>
    <dgm:cxn modelId="{9EEE668B-E4C0-4BAB-BD08-8EA56DF41234}" type="presParOf" srcId="{E3E007BF-D337-4593-86A5-827C60E9E011}" destId="{E3A1BA54-9966-4895-973D-7FD89A907BD6}" srcOrd="0" destOrd="0" presId="urn:microsoft.com/office/officeart/2005/8/layout/list1"/>
    <dgm:cxn modelId="{A7B72CAB-BE6D-44D5-8E00-A85334DE26E1}" type="presParOf" srcId="{E3A1BA54-9966-4895-973D-7FD89A907BD6}" destId="{13B27FB7-25DA-4842-93A1-ABAAB35A60B6}" srcOrd="0" destOrd="0" presId="urn:microsoft.com/office/officeart/2005/8/layout/list1"/>
    <dgm:cxn modelId="{AF0BA124-17C3-4699-BCD2-9E4DCA7F133F}" type="presParOf" srcId="{E3A1BA54-9966-4895-973D-7FD89A907BD6}" destId="{4FAB0CB1-46E5-43A2-914B-DF18AEE939E7}" srcOrd="1" destOrd="0" presId="urn:microsoft.com/office/officeart/2005/8/layout/list1"/>
    <dgm:cxn modelId="{8A79AF60-BAFD-42EB-B715-BDAEFED1E883}" type="presParOf" srcId="{E3E007BF-D337-4593-86A5-827C60E9E011}" destId="{E524778E-2014-4733-A6FB-EF8E53BDFBA1}" srcOrd="1" destOrd="0" presId="urn:microsoft.com/office/officeart/2005/8/layout/list1"/>
    <dgm:cxn modelId="{F4DA208A-C494-4FEA-8E03-08FBF9FB1B9D}" type="presParOf" srcId="{E3E007BF-D337-4593-86A5-827C60E9E011}" destId="{F8A79EE1-1125-479A-BE0C-9C050B242819}" srcOrd="2" destOrd="0" presId="urn:microsoft.com/office/officeart/2005/8/layout/list1"/>
    <dgm:cxn modelId="{064487AD-E95F-4A6C-9636-827BE7C610F3}" type="presParOf" srcId="{E3E007BF-D337-4593-86A5-827C60E9E011}" destId="{CFB76BF7-D611-402E-9FB2-D83DCEC11208}" srcOrd="3" destOrd="0" presId="urn:microsoft.com/office/officeart/2005/8/layout/list1"/>
    <dgm:cxn modelId="{05295F7C-9047-4D6F-AAC2-9249DB7DD9E0}" type="presParOf" srcId="{E3E007BF-D337-4593-86A5-827C60E9E011}" destId="{08C8A461-0CEA-4493-83B7-E13933472A09}" srcOrd="4" destOrd="0" presId="urn:microsoft.com/office/officeart/2005/8/layout/list1"/>
    <dgm:cxn modelId="{0628A29E-0BDB-49F3-9A74-CAA0BDE2DB5A}" type="presParOf" srcId="{08C8A461-0CEA-4493-83B7-E13933472A09}" destId="{2A5E91CB-F6A4-4F95-B167-5F2206601373}" srcOrd="0" destOrd="0" presId="urn:microsoft.com/office/officeart/2005/8/layout/list1"/>
    <dgm:cxn modelId="{021AD59E-63C2-420C-8C07-A9A74F49719C}" type="presParOf" srcId="{08C8A461-0CEA-4493-83B7-E13933472A09}" destId="{8E85CFAC-453B-480B-A87F-63CEFFDEAE19}" srcOrd="1" destOrd="0" presId="urn:microsoft.com/office/officeart/2005/8/layout/list1"/>
    <dgm:cxn modelId="{B258D785-4233-4EFE-80EE-D905FC0D971D}" type="presParOf" srcId="{E3E007BF-D337-4593-86A5-827C60E9E011}" destId="{5A7932FB-C7B8-45BD-BF62-7E8E8023C61D}" srcOrd="5" destOrd="0" presId="urn:microsoft.com/office/officeart/2005/8/layout/list1"/>
    <dgm:cxn modelId="{B04BE07F-DFF9-497C-901D-44794C6DE7CF}" type="presParOf" srcId="{E3E007BF-D337-4593-86A5-827C60E9E011}" destId="{BC7DEEC2-AB50-47AB-BC25-5640B2AC5FB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D1A97149-52DB-4FD6-8824-8880E38A6EA6}">
      <dgm:prSet custT="1"/>
      <dgm:spPr/>
      <dgm:t>
        <a:bodyPr/>
        <a:lstStyle/>
        <a:p>
          <a:pPr algn="l"/>
          <a:r>
            <a:rPr lang="hu-HU" sz="1800" dirty="0"/>
            <a:t>Ma</a:t>
          </a:r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l"/>
          <a:endParaRPr lang="hu-HU" sz="24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l"/>
          <a:endParaRPr lang="hu-HU" sz="2400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Régen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3D71615-9E07-421A-8D24-3E2C3FF6D7A0}">
      <dgm:prSet custT="1"/>
      <dgm:spPr/>
      <dgm:t>
        <a:bodyPr/>
        <a:lstStyle/>
        <a:p>
          <a:pPr algn="l"/>
          <a:r>
            <a:rPr lang="hu-HU" sz="1800" dirty="0"/>
            <a:t>Email</a:t>
          </a:r>
        </a:p>
      </dgm:t>
    </dgm:pt>
    <dgm:pt modelId="{F67CB95C-B195-4FB0-8B7C-254CB5967EE0}" type="parTrans" cxnId="{19154B67-1174-47B6-A212-426CC01A37B8}">
      <dgm:prSet/>
      <dgm:spPr/>
      <dgm:t>
        <a:bodyPr/>
        <a:lstStyle/>
        <a:p>
          <a:pPr algn="l"/>
          <a:endParaRPr lang="hu-HU" sz="2400"/>
        </a:p>
      </dgm:t>
    </dgm:pt>
    <dgm:pt modelId="{CB10E27B-F533-47FD-95FB-E87B67B6E5AD}" type="sibTrans" cxnId="{19154B67-1174-47B6-A212-426CC01A37B8}">
      <dgm:prSet/>
      <dgm:spPr/>
      <dgm:t>
        <a:bodyPr/>
        <a:lstStyle/>
        <a:p>
          <a:pPr algn="l"/>
          <a:endParaRPr lang="hu-HU" sz="2400"/>
        </a:p>
      </dgm:t>
    </dgm:pt>
    <dgm:pt modelId="{F65081B3-CE35-4F51-9076-1201BBF254AB}">
      <dgm:prSet custT="1"/>
      <dgm:spPr/>
      <dgm:t>
        <a:bodyPr/>
        <a:lstStyle/>
        <a:p>
          <a:pPr algn="l"/>
          <a:r>
            <a:rPr lang="hu-HU" sz="1800" dirty="0"/>
            <a:t>VOIP – Beszélgetés</a:t>
          </a:r>
        </a:p>
      </dgm:t>
    </dgm:pt>
    <dgm:pt modelId="{8F85E460-B809-46F3-96E3-08AFC8FCF09C}" type="parTrans" cxnId="{6499D72E-3A07-47D3-951B-F3AD4402BB95}">
      <dgm:prSet/>
      <dgm:spPr/>
      <dgm:t>
        <a:bodyPr/>
        <a:lstStyle/>
        <a:p>
          <a:pPr algn="l"/>
          <a:endParaRPr lang="hu-HU" sz="2400"/>
        </a:p>
      </dgm:t>
    </dgm:pt>
    <dgm:pt modelId="{348B6F43-B126-4B2E-A1B5-93B0E377B53F}" type="sibTrans" cxnId="{6499D72E-3A07-47D3-951B-F3AD4402BB95}">
      <dgm:prSet/>
      <dgm:spPr/>
      <dgm:t>
        <a:bodyPr/>
        <a:lstStyle/>
        <a:p>
          <a:pPr algn="l"/>
          <a:endParaRPr lang="hu-HU" sz="2400"/>
        </a:p>
      </dgm:t>
    </dgm:pt>
    <dgm:pt modelId="{A8466859-36FB-4532-B30D-EA5038FC6784}">
      <dgm:prSet custT="1"/>
      <dgm:spPr/>
      <dgm:t>
        <a:bodyPr/>
        <a:lstStyle/>
        <a:p>
          <a:pPr algn="l"/>
          <a:r>
            <a:rPr lang="hu-HU" sz="1800" dirty="0"/>
            <a:t>Videómegosztás</a:t>
          </a:r>
        </a:p>
      </dgm:t>
    </dgm:pt>
    <dgm:pt modelId="{B7C3CD8F-D934-42B1-B3A0-507D4E857A68}" type="parTrans" cxnId="{44977725-16E4-40FD-B2B4-090EF162893F}">
      <dgm:prSet/>
      <dgm:spPr/>
      <dgm:t>
        <a:bodyPr/>
        <a:lstStyle/>
        <a:p>
          <a:pPr algn="l"/>
          <a:endParaRPr lang="hu-HU" sz="2400"/>
        </a:p>
      </dgm:t>
    </dgm:pt>
    <dgm:pt modelId="{014D5F20-2725-4DC4-A3F3-433182574D23}" type="sibTrans" cxnId="{44977725-16E4-40FD-B2B4-090EF162893F}">
      <dgm:prSet/>
      <dgm:spPr/>
      <dgm:t>
        <a:bodyPr/>
        <a:lstStyle/>
        <a:p>
          <a:pPr algn="l"/>
          <a:endParaRPr lang="hu-HU" sz="2400"/>
        </a:p>
      </dgm:t>
    </dgm:pt>
    <dgm:pt modelId="{5438C5EB-7DF0-449D-A710-BDCE48D22FDC}">
      <dgm:prSet custT="1"/>
      <dgm:spPr/>
      <dgm:t>
        <a:bodyPr/>
        <a:lstStyle/>
        <a:p>
          <a:pPr algn="l"/>
          <a:r>
            <a:rPr lang="hu-HU" sz="1800" dirty="0"/>
            <a:t>Archiválás</a:t>
          </a:r>
        </a:p>
      </dgm:t>
    </dgm:pt>
    <dgm:pt modelId="{2B7820D9-474F-4FF4-B2BF-A23691B56534}" type="parTrans" cxnId="{C2F3BFDB-E2D0-41D2-AAA4-F373F41C06B8}">
      <dgm:prSet/>
      <dgm:spPr/>
      <dgm:t>
        <a:bodyPr/>
        <a:lstStyle/>
        <a:p>
          <a:pPr algn="l"/>
          <a:endParaRPr lang="hu-HU" sz="2400"/>
        </a:p>
      </dgm:t>
    </dgm:pt>
    <dgm:pt modelId="{A81B8773-3158-4E7F-B38C-5798FA9C8BAA}" type="sibTrans" cxnId="{C2F3BFDB-E2D0-41D2-AAA4-F373F41C06B8}">
      <dgm:prSet/>
      <dgm:spPr/>
      <dgm:t>
        <a:bodyPr/>
        <a:lstStyle/>
        <a:p>
          <a:pPr algn="l"/>
          <a:endParaRPr lang="hu-HU" sz="2400"/>
        </a:p>
      </dgm:t>
    </dgm:pt>
    <dgm:pt modelId="{F647C023-391C-4E42-A72F-DFC4073D023B}">
      <dgm:prSet custT="1"/>
      <dgm:spPr/>
      <dgm:t>
        <a:bodyPr/>
        <a:lstStyle/>
        <a:p>
          <a:pPr algn="l"/>
          <a:r>
            <a:rPr lang="hu-HU" sz="1800" dirty="0"/>
            <a:t>Információ szerzés</a:t>
          </a:r>
        </a:p>
      </dgm:t>
    </dgm:pt>
    <dgm:pt modelId="{C8DAD47F-5C5B-42B0-BB31-38EF18D52414}" type="parTrans" cxnId="{5A5E87E8-DB45-4881-A11A-0B0CDADCB1D2}">
      <dgm:prSet/>
      <dgm:spPr/>
      <dgm:t>
        <a:bodyPr/>
        <a:lstStyle/>
        <a:p>
          <a:pPr algn="l"/>
          <a:endParaRPr lang="hu-HU" sz="2400"/>
        </a:p>
      </dgm:t>
    </dgm:pt>
    <dgm:pt modelId="{10D783F2-37FB-49C4-9C82-EB931C74F811}" type="sibTrans" cxnId="{5A5E87E8-DB45-4881-A11A-0B0CDADCB1D2}">
      <dgm:prSet/>
      <dgm:spPr/>
      <dgm:t>
        <a:bodyPr/>
        <a:lstStyle/>
        <a:p>
          <a:pPr algn="l"/>
          <a:endParaRPr lang="hu-HU" sz="2400"/>
        </a:p>
      </dgm:t>
    </dgm:pt>
    <dgm:pt modelId="{85D2B0CD-5C80-4969-8C0F-81493CFACABC}">
      <dgm:prSet custT="1"/>
      <dgm:spPr/>
      <dgm:t>
        <a:bodyPr/>
        <a:lstStyle/>
        <a:p>
          <a:pPr algn="l"/>
          <a:r>
            <a:rPr lang="hu-HU" sz="1800" dirty="0"/>
            <a:t>Információ átadás</a:t>
          </a:r>
        </a:p>
      </dgm:t>
    </dgm:pt>
    <dgm:pt modelId="{744F40CC-8E8A-4DFF-852A-06748E8DBA22}" type="parTrans" cxnId="{5A5F873F-83AB-4D50-B3C2-FF516C64E917}">
      <dgm:prSet/>
      <dgm:spPr/>
      <dgm:t>
        <a:bodyPr/>
        <a:lstStyle/>
        <a:p>
          <a:pPr algn="l"/>
          <a:endParaRPr lang="hu-HU" sz="2400"/>
        </a:p>
      </dgm:t>
    </dgm:pt>
    <dgm:pt modelId="{096B23C1-AEA9-4224-9C34-AA162CA0A0E6}" type="sibTrans" cxnId="{5A5F873F-83AB-4D50-B3C2-FF516C64E917}">
      <dgm:prSet/>
      <dgm:spPr/>
      <dgm:t>
        <a:bodyPr/>
        <a:lstStyle/>
        <a:p>
          <a:pPr algn="l"/>
          <a:endParaRPr lang="hu-HU" sz="2400"/>
        </a:p>
      </dgm:t>
    </dgm:pt>
    <dgm:pt modelId="{5D3CF70C-91B1-4EE7-9502-CE875028C145}">
      <dgm:prSet custT="1"/>
      <dgm:spPr/>
      <dgm:t>
        <a:bodyPr/>
        <a:lstStyle/>
        <a:p>
          <a:pPr algn="l"/>
          <a:r>
            <a:rPr lang="hu-HU" sz="1800" dirty="0"/>
            <a:t>Katonai célok</a:t>
          </a:r>
          <a:endParaRPr lang="en-US" sz="1800" dirty="0"/>
        </a:p>
      </dgm:t>
    </dgm:pt>
    <dgm:pt modelId="{E6057A14-EA4E-40E2-A975-9E59D8D102A2}" type="par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7848EFD0-BACA-4015-89B6-80215FF385C7}" type="sib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6B6857D0-A6B8-45F7-9E3D-5668E86EE3B0}">
      <dgm:prSet custT="1"/>
      <dgm:spPr/>
      <dgm:t>
        <a:bodyPr/>
        <a:lstStyle/>
        <a:p>
          <a:pPr algn="l"/>
          <a:r>
            <a:rPr lang="hu-HU" sz="1800" dirty="0"/>
            <a:t>Egy olyan rendszer, amin gyorsabban lehetne elősegíteni a kutatásokat egyetemek között</a:t>
          </a:r>
          <a:endParaRPr lang="en-US" sz="1800" dirty="0"/>
        </a:p>
      </dgm:t>
    </dgm:pt>
    <dgm:pt modelId="{B5E1E822-B123-4F21-8ACB-2CBB3CC20828}" type="par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580B5DDA-5F00-4329-AA08-51D44D321DB9}" type="sib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30CA1413-60F3-45AD-8861-BF7DD6AE8518}">
      <dgm:prSet custT="1"/>
      <dgm:spPr/>
      <dgm:t>
        <a:bodyPr/>
        <a:lstStyle/>
        <a:p>
          <a:pPr algn="l"/>
          <a:r>
            <a:rPr lang="hu-HU" sz="1800" dirty="0"/>
            <a:t>Biztonságos </a:t>
          </a:r>
          <a:r>
            <a:rPr lang="hu-HU" sz="1800" dirty="0" err="1"/>
            <a:t>kommuinkáció</a:t>
          </a:r>
          <a:endParaRPr lang="en-US" sz="1800" dirty="0"/>
        </a:p>
      </dgm:t>
    </dgm:pt>
    <dgm:pt modelId="{A42B237C-885A-4C4B-8699-AACF2B8096E7}" type="parTrans" cxnId="{D0026088-BB8D-40B6-B030-4002B3F7D51E}">
      <dgm:prSet/>
      <dgm:spPr/>
      <dgm:t>
        <a:bodyPr/>
        <a:lstStyle/>
        <a:p>
          <a:pPr algn="l"/>
          <a:endParaRPr lang="hu-HU" sz="2400"/>
        </a:p>
      </dgm:t>
    </dgm:pt>
    <dgm:pt modelId="{3678C86A-7AC6-46C3-B9C8-40097C7170CF}" type="sibTrans" cxnId="{D0026088-BB8D-40B6-B030-4002B3F7D51E}">
      <dgm:prSet/>
      <dgm:spPr/>
      <dgm:t>
        <a:bodyPr/>
        <a:lstStyle/>
        <a:p>
          <a:pPr algn="l"/>
          <a:endParaRPr lang="hu-HU" sz="2400"/>
        </a:p>
      </dgm:t>
    </dgm:pt>
    <dgm:pt modelId="{AB3B6825-4555-4878-AFF2-914199A38301}">
      <dgm:prSet custT="1"/>
      <dgm:spPr/>
      <dgm:t>
        <a:bodyPr/>
        <a:lstStyle/>
        <a:p>
          <a:pPr algn="l"/>
          <a:r>
            <a:rPr lang="hu-HU" sz="1800" dirty="0"/>
            <a:t>Videójátékok</a:t>
          </a:r>
        </a:p>
      </dgm:t>
    </dgm:pt>
    <dgm:pt modelId="{9FAFC507-D4F1-491C-B0E1-6244B5FF66FD}" type="parTrans" cxnId="{D85E6E63-7A9E-4AD7-9274-DE9A29B21B8A}">
      <dgm:prSet/>
      <dgm:spPr/>
      <dgm:t>
        <a:bodyPr/>
        <a:lstStyle/>
        <a:p>
          <a:pPr algn="l"/>
          <a:endParaRPr lang="hu-HU"/>
        </a:p>
      </dgm:t>
    </dgm:pt>
    <dgm:pt modelId="{C971A493-AC15-45C8-AD50-513507EF5D04}" type="sibTrans" cxnId="{D85E6E63-7A9E-4AD7-9274-DE9A29B21B8A}">
      <dgm:prSet/>
      <dgm:spPr/>
      <dgm:t>
        <a:bodyPr/>
        <a:lstStyle/>
        <a:p>
          <a:pPr algn="l"/>
          <a:endParaRPr lang="hu-HU"/>
        </a:p>
      </dgm:t>
    </dgm:pt>
    <dgm:pt modelId="{030E9A30-12E4-4ED5-9923-CDB03D69FDE9}">
      <dgm:prSet custT="1"/>
      <dgm:spPr/>
      <dgm:t>
        <a:bodyPr/>
        <a:lstStyle/>
        <a:p>
          <a:pPr algn="l"/>
          <a:r>
            <a:rPr lang="hu-HU" sz="1800" dirty="0"/>
            <a:t>Adatfolyam minden értelemben</a:t>
          </a:r>
        </a:p>
      </dgm:t>
    </dgm:pt>
    <dgm:pt modelId="{2E15190E-5F72-46CC-A53F-931430D28B74}" type="parTrans" cxnId="{918DD29F-D7F0-42D4-AF6C-0CA76747EF00}">
      <dgm:prSet/>
      <dgm:spPr/>
      <dgm:t>
        <a:bodyPr/>
        <a:lstStyle/>
        <a:p>
          <a:pPr algn="l"/>
          <a:endParaRPr lang="hu-HU"/>
        </a:p>
      </dgm:t>
    </dgm:pt>
    <dgm:pt modelId="{CC7E5607-06F0-40B7-B21F-887E0C91E41A}" type="sibTrans" cxnId="{918DD29F-D7F0-42D4-AF6C-0CA76747EF00}">
      <dgm:prSet/>
      <dgm:spPr/>
      <dgm:t>
        <a:bodyPr/>
        <a:lstStyle/>
        <a:p>
          <a:pPr algn="l"/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2"/>
      <dgm:spPr/>
    </dgm:pt>
    <dgm:pt modelId="{19C71429-8053-45DA-9E36-6F54AF878704}" type="pres">
      <dgm:prSet presAssocID="{AD2D9B68-4E4D-4DBE-8659-7C972D68FE9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2">
        <dgm:presLayoutVars>
          <dgm:bulletEnabled val="1"/>
        </dgm:presLayoutVars>
      </dgm:prSet>
      <dgm:spPr/>
    </dgm:pt>
    <dgm:pt modelId="{E3129AE1-D167-4090-AF93-32EE555650F5}" type="pres">
      <dgm:prSet presAssocID="{996D61C8-8610-44AE-A7F3-3E20675FCB2C}" presName="spaceBetweenRectangles" presStyleCnt="0"/>
      <dgm:spPr/>
    </dgm:pt>
    <dgm:pt modelId="{43A1161A-3DB9-432E-9C6B-61878388CB88}" type="pres">
      <dgm:prSet presAssocID="{D1A97149-52DB-4FD6-8824-8880E38A6EA6}" presName="parentLin" presStyleCnt="0"/>
      <dgm:spPr/>
    </dgm:pt>
    <dgm:pt modelId="{3925DE9D-F6D2-47ED-9B27-8375BE36E3AE}" type="pres">
      <dgm:prSet presAssocID="{D1A97149-52DB-4FD6-8824-8880E38A6EA6}" presName="parentLeftMargin" presStyleLbl="node1" presStyleIdx="0" presStyleCnt="2"/>
      <dgm:spPr/>
    </dgm:pt>
    <dgm:pt modelId="{E711A9A6-9EC1-4F30-B63E-F8AC266B5368}" type="pres">
      <dgm:prSet presAssocID="{D1A97149-52DB-4FD6-8824-8880E38A6E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F4AD466-F001-473C-9E14-7B2ED1218443}" type="pres">
      <dgm:prSet presAssocID="{D1A97149-52DB-4FD6-8824-8880E38A6EA6}" presName="negativeSpace" presStyleCnt="0"/>
      <dgm:spPr/>
    </dgm:pt>
    <dgm:pt modelId="{5C48D2A2-0A74-4DBF-9850-39A70283265D}" type="pres">
      <dgm:prSet presAssocID="{D1A97149-52DB-4FD6-8824-8880E38A6EA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5FE1D08-18A9-444B-A1E9-B736CD132856}" type="presOf" srcId="{30CA1413-60F3-45AD-8861-BF7DD6AE8518}" destId="{8B637364-2692-48F1-BC05-4E372E2D1DDC}" srcOrd="0" destOrd="2" presId="urn:microsoft.com/office/officeart/2005/8/layout/list1"/>
    <dgm:cxn modelId="{5CCC5A13-FC21-49DD-B879-6B129E1B9861}" type="presOf" srcId="{030E9A30-12E4-4ED5-9923-CDB03D69FDE9}" destId="{5C48D2A2-0A74-4DBF-9850-39A70283265D}" srcOrd="0" destOrd="7" presId="urn:microsoft.com/office/officeart/2005/8/layout/list1"/>
    <dgm:cxn modelId="{7D82531E-51D3-4B5C-A467-27D1A2816D53}" type="presOf" srcId="{85D2B0CD-5C80-4969-8C0F-81493CFACABC}" destId="{5C48D2A2-0A74-4DBF-9850-39A70283265D}" srcOrd="0" destOrd="5" presId="urn:microsoft.com/office/officeart/2005/8/layout/list1"/>
    <dgm:cxn modelId="{44977725-16E4-40FD-B2B4-090EF162893F}" srcId="{D1A97149-52DB-4FD6-8824-8880E38A6EA6}" destId="{A8466859-36FB-4532-B30D-EA5038FC6784}" srcOrd="2" destOrd="0" parTransId="{B7C3CD8F-D934-42B1-B3A0-507D4E857A68}" sibTransId="{014D5F20-2725-4DC4-A3F3-433182574D23}"/>
    <dgm:cxn modelId="{6499D72E-3A07-47D3-951B-F3AD4402BB95}" srcId="{D1A97149-52DB-4FD6-8824-8880E38A6EA6}" destId="{F65081B3-CE35-4F51-9076-1201BBF254AB}" srcOrd="1" destOrd="0" parTransId="{8F85E460-B809-46F3-96E3-08AFC8FCF09C}" sibTransId="{348B6F43-B126-4B2E-A1B5-93B0E377B53F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5A5F873F-83AB-4D50-B3C2-FF516C64E917}" srcId="{D1A97149-52DB-4FD6-8824-8880E38A6EA6}" destId="{85D2B0CD-5C80-4969-8C0F-81493CFACABC}" srcOrd="5" destOrd="0" parTransId="{744F40CC-8E8A-4DFF-852A-06748E8DBA22}" sibTransId="{096B23C1-AEA9-4224-9C34-AA162CA0A0E6}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D85E6E63-7A9E-4AD7-9274-DE9A29B21B8A}" srcId="{D1A97149-52DB-4FD6-8824-8880E38A6EA6}" destId="{AB3B6825-4555-4878-AFF2-914199A38301}" srcOrd="6" destOrd="0" parTransId="{9FAFC507-D4F1-491C-B0E1-6244B5FF66FD}" sibTransId="{C971A493-AC15-45C8-AD50-513507EF5D04}"/>
    <dgm:cxn modelId="{19154B67-1174-47B6-A212-426CC01A37B8}" srcId="{D1A97149-52DB-4FD6-8824-8880E38A6EA6}" destId="{B3D71615-9E07-421A-8D24-3E2C3FF6D7A0}" srcOrd="0" destOrd="0" parTransId="{F67CB95C-B195-4FB0-8B7C-254CB5967EE0}" sibTransId="{CB10E27B-F533-47FD-95FB-E87B67B6E5AD}"/>
    <dgm:cxn modelId="{7B6A3948-9AA8-4D40-A391-6AB7AE65B1AF}" type="presOf" srcId="{AB3B6825-4555-4878-AFF2-914199A38301}" destId="{5C48D2A2-0A74-4DBF-9850-39A70283265D}" srcOrd="0" destOrd="6" presId="urn:microsoft.com/office/officeart/2005/8/layout/list1"/>
    <dgm:cxn modelId="{2918C870-26B0-46B4-A727-AE1617BCC68E}" type="presOf" srcId="{B3D71615-9E07-421A-8D24-3E2C3FF6D7A0}" destId="{5C48D2A2-0A74-4DBF-9850-39A70283265D}" srcOrd="0" destOrd="0" presId="urn:microsoft.com/office/officeart/2005/8/layout/list1"/>
    <dgm:cxn modelId="{05DB4873-A341-4BB9-B312-5AB9716570A4}" srcId="{AD2D9B68-4E4D-4DBE-8659-7C972D68FE91}" destId="{5D3CF70C-91B1-4EE7-9502-CE875028C145}" srcOrd="0" destOrd="0" parTransId="{E6057A14-EA4E-40E2-A975-9E59D8D102A2}" sibTransId="{7848EFD0-BACA-4015-89B6-80215FF385C7}"/>
    <dgm:cxn modelId="{6A8E257A-EE5D-4A2E-8743-2BE4699C7358}" srcId="{AD2D9B68-4E4D-4DBE-8659-7C972D68FE91}" destId="{6B6857D0-A6B8-45F7-9E3D-5668E86EE3B0}" srcOrd="1" destOrd="0" parTransId="{B5E1E822-B123-4F21-8ACB-2CBB3CC20828}" sibTransId="{580B5DDA-5F00-4329-AA08-51D44D321DB9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08A2E780-5A11-42CF-9ECD-646340E0B29F}" type="presOf" srcId="{A8466859-36FB-4532-B30D-EA5038FC6784}" destId="{5C48D2A2-0A74-4DBF-9850-39A70283265D}" srcOrd="0" destOrd="2" presId="urn:microsoft.com/office/officeart/2005/8/layout/list1"/>
    <dgm:cxn modelId="{D0026088-BB8D-40B6-B030-4002B3F7D51E}" srcId="{AD2D9B68-4E4D-4DBE-8659-7C972D68FE91}" destId="{30CA1413-60F3-45AD-8861-BF7DD6AE8518}" srcOrd="2" destOrd="0" parTransId="{A42B237C-885A-4C4B-8699-AACF2B8096E7}" sibTransId="{3678C86A-7AC6-46C3-B9C8-40097C7170CF}"/>
    <dgm:cxn modelId="{EE995990-FC07-4077-A642-4A1EDD946840}" type="presOf" srcId="{F647C023-391C-4E42-A72F-DFC4073D023B}" destId="{5C48D2A2-0A74-4DBF-9850-39A70283265D}" srcOrd="0" destOrd="4" presId="urn:microsoft.com/office/officeart/2005/8/layout/list1"/>
    <dgm:cxn modelId="{918DD29F-D7F0-42D4-AF6C-0CA76747EF00}" srcId="{D1A97149-52DB-4FD6-8824-8880E38A6EA6}" destId="{030E9A30-12E4-4ED5-9923-CDB03D69FDE9}" srcOrd="7" destOrd="0" parTransId="{2E15190E-5F72-46CC-A53F-931430D28B74}" sibTransId="{CC7E5607-06F0-40B7-B21F-887E0C91E41A}"/>
    <dgm:cxn modelId="{A49B3FAB-2636-4B8C-B0E0-FFE1EF767EDC}" type="presOf" srcId="{5438C5EB-7DF0-449D-A710-BDCE48D22FDC}" destId="{5C48D2A2-0A74-4DBF-9850-39A70283265D}" srcOrd="0" destOrd="3" presId="urn:microsoft.com/office/officeart/2005/8/layout/list1"/>
    <dgm:cxn modelId="{0A3ABDAF-BBBF-4A39-B405-944A70AE66B1}" type="presOf" srcId="{6B6857D0-A6B8-45F7-9E3D-5668E86EE3B0}" destId="{8B637364-2692-48F1-BC05-4E372E2D1DDC}" srcOrd="0" destOrd="1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241C50B4-9B42-4C4D-ABF3-FEE9C829BD65}" type="presOf" srcId="{D1A97149-52DB-4FD6-8824-8880E38A6EA6}" destId="{3925DE9D-F6D2-47ED-9B27-8375BE36E3AE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C2F3BFDB-E2D0-41D2-AAA4-F373F41C06B8}" srcId="{D1A97149-52DB-4FD6-8824-8880E38A6EA6}" destId="{5438C5EB-7DF0-449D-A710-BDCE48D22FDC}" srcOrd="3" destOrd="0" parTransId="{2B7820D9-474F-4FF4-B2BF-A23691B56534}" sibTransId="{A81B8773-3158-4E7F-B38C-5798FA9C8BAA}"/>
    <dgm:cxn modelId="{717F31DD-68D5-476F-A97B-335D5AEB4D0C}" type="presOf" srcId="{D1A97149-52DB-4FD6-8824-8880E38A6EA6}" destId="{E711A9A6-9EC1-4F30-B63E-F8AC266B5368}" srcOrd="1" destOrd="0" presId="urn:microsoft.com/office/officeart/2005/8/layout/list1"/>
    <dgm:cxn modelId="{5A5E87E8-DB45-4881-A11A-0B0CDADCB1D2}" srcId="{D1A97149-52DB-4FD6-8824-8880E38A6EA6}" destId="{F647C023-391C-4E42-A72F-DFC4073D023B}" srcOrd="4" destOrd="0" parTransId="{C8DAD47F-5C5B-42B0-BB31-38EF18D52414}" sibTransId="{10D783F2-37FB-49C4-9C82-EB931C74F811}"/>
    <dgm:cxn modelId="{6C31E0F0-EDE8-40B9-A482-1214F1CC5E0A}" type="presOf" srcId="{5D3CF70C-91B1-4EE7-9502-CE875028C145}" destId="{8B637364-2692-48F1-BC05-4E372E2D1DDC}" srcOrd="0" destOrd="0" presId="urn:microsoft.com/office/officeart/2005/8/layout/list1"/>
    <dgm:cxn modelId="{C6C9C3FD-CD22-47E7-974B-61FE949D8AE8}" type="presOf" srcId="{F65081B3-CE35-4F51-9076-1201BBF254AB}" destId="{5C48D2A2-0A74-4DBF-9850-39A70283265D}" srcOrd="0" destOrd="1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  <dgm:cxn modelId="{55C6A430-3BB6-47E2-AE48-82F76E4BFC6E}" type="presParOf" srcId="{1D9886E5-CCF2-4740-958D-8A3292458615}" destId="{E3129AE1-D167-4090-AF93-32EE555650F5}" srcOrd="3" destOrd="0" presId="urn:microsoft.com/office/officeart/2005/8/layout/list1"/>
    <dgm:cxn modelId="{AD832717-B0DA-400E-9805-8D12BDEF62A9}" type="presParOf" srcId="{1D9886E5-CCF2-4740-958D-8A3292458615}" destId="{43A1161A-3DB9-432E-9C6B-61878388CB88}" srcOrd="4" destOrd="0" presId="urn:microsoft.com/office/officeart/2005/8/layout/list1"/>
    <dgm:cxn modelId="{A62CD4F0-D620-4ECE-AD13-C798120AC753}" type="presParOf" srcId="{43A1161A-3DB9-432E-9C6B-61878388CB88}" destId="{3925DE9D-F6D2-47ED-9B27-8375BE36E3AE}" srcOrd="0" destOrd="0" presId="urn:microsoft.com/office/officeart/2005/8/layout/list1"/>
    <dgm:cxn modelId="{0A75EC74-88FE-408E-BE29-67FE8F34A54F}" type="presParOf" srcId="{43A1161A-3DB9-432E-9C6B-61878388CB88}" destId="{E711A9A6-9EC1-4F30-B63E-F8AC266B5368}" srcOrd="1" destOrd="0" presId="urn:microsoft.com/office/officeart/2005/8/layout/list1"/>
    <dgm:cxn modelId="{9940FA00-753B-42D4-BAE1-6771DB1A4716}" type="presParOf" srcId="{1D9886E5-CCF2-4740-958D-8A3292458615}" destId="{CF4AD466-F001-473C-9E14-7B2ED1218443}" srcOrd="5" destOrd="0" presId="urn:microsoft.com/office/officeart/2005/8/layout/list1"/>
    <dgm:cxn modelId="{6EC1C545-37D6-4050-8388-588EDC76378D}" type="presParOf" srcId="{1D9886E5-CCF2-4740-958D-8A3292458615}" destId="{5C48D2A2-0A74-4DBF-9850-39A70283265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TAT-1 (</a:t>
          </a:r>
          <a:r>
            <a:rPr lang="hu-HU" sz="1800" dirty="0" err="1"/>
            <a:t>Transatlantic</a:t>
          </a:r>
          <a:r>
            <a:rPr lang="hu-HU" sz="1800" dirty="0"/>
            <a:t> No. 1) 1955-56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514F97C-9ADF-4561-8A52-1399D0183799}">
      <dgm:prSet custT="1"/>
      <dgm:spPr/>
      <dgm:t>
        <a:bodyPr/>
        <a:lstStyle/>
        <a:p>
          <a:pPr algn="l"/>
          <a:r>
            <a:rPr lang="hu-HU" sz="1800" dirty="0"/>
            <a:t>Az első transzatlanti telefonkábel, 36 csatornával.</a:t>
          </a:r>
          <a:endParaRPr lang="en-US" sz="1800" dirty="0"/>
        </a:p>
      </dgm:t>
    </dgm:pt>
    <dgm:pt modelId="{A002649B-8F45-4140-83DF-A7F384EF3609}" type="parTrans" cxnId="{BC47098B-F8A6-4B40-871F-4298F14CEFA2}">
      <dgm:prSet/>
      <dgm:spPr/>
      <dgm:t>
        <a:bodyPr/>
        <a:lstStyle/>
        <a:p>
          <a:endParaRPr lang="hu-HU"/>
        </a:p>
      </dgm:t>
    </dgm:pt>
    <dgm:pt modelId="{8B215DA3-124C-4C37-92E2-9BA560A09057}" type="sibTrans" cxnId="{BC47098B-F8A6-4B40-871F-4298F14CEFA2}">
      <dgm:prSet/>
      <dgm:spPr/>
      <dgm:t>
        <a:bodyPr/>
        <a:lstStyle/>
        <a:p>
          <a:endParaRPr lang="hu-HU"/>
        </a:p>
      </dgm:t>
    </dgm:pt>
    <dgm:pt modelId="{F2F9FD62-04DF-4823-9481-0DE040965CB6}">
      <dgm:prSet custT="1"/>
      <dgm:spPr/>
      <dgm:t>
        <a:bodyPr/>
        <a:lstStyle/>
        <a:p>
          <a:pPr algn="l"/>
          <a:r>
            <a:rPr lang="hu-HU" sz="1800" dirty="0"/>
            <a:t>Az első szabadon használható 24 órában:</a:t>
          </a:r>
          <a:endParaRPr lang="en-US" sz="1800" dirty="0"/>
        </a:p>
      </dgm:t>
    </dgm:pt>
    <dgm:pt modelId="{08EC404E-B656-4666-A2ED-45D5C4B803BA}" type="parTrans" cxnId="{50EEC484-97D5-4232-83CC-510D16EF7BC2}">
      <dgm:prSet/>
      <dgm:spPr/>
      <dgm:t>
        <a:bodyPr/>
        <a:lstStyle/>
        <a:p>
          <a:endParaRPr lang="hu-HU"/>
        </a:p>
      </dgm:t>
    </dgm:pt>
    <dgm:pt modelId="{FF81316B-4875-4ED7-9639-9D932A5C7B07}" type="sibTrans" cxnId="{50EEC484-97D5-4232-83CC-510D16EF7BC2}">
      <dgm:prSet/>
      <dgm:spPr/>
      <dgm:t>
        <a:bodyPr/>
        <a:lstStyle/>
        <a:p>
          <a:endParaRPr lang="hu-HU"/>
        </a:p>
      </dgm:t>
    </dgm:pt>
    <dgm:pt modelId="{EB3AD527-6C16-43E2-B96B-9334A570CB1E}">
      <dgm:prSet custT="1"/>
      <dgm:spPr/>
      <dgm:t>
        <a:bodyPr/>
        <a:lstStyle/>
        <a:p>
          <a:pPr algn="l"/>
          <a:r>
            <a:rPr lang="hu-HU" sz="1800" dirty="0"/>
            <a:t>588 London – U.S. hívás történt</a:t>
          </a:r>
          <a:endParaRPr lang="en-US" sz="1800" dirty="0"/>
        </a:p>
      </dgm:t>
    </dgm:pt>
    <dgm:pt modelId="{CF586345-A5CE-4F65-8146-658FF2BEA96A}" type="parTrans" cxnId="{8A1CC08C-E98F-468A-A435-53EC35E049EC}">
      <dgm:prSet/>
      <dgm:spPr/>
      <dgm:t>
        <a:bodyPr/>
        <a:lstStyle/>
        <a:p>
          <a:endParaRPr lang="hu-HU"/>
        </a:p>
      </dgm:t>
    </dgm:pt>
    <dgm:pt modelId="{F442BB48-748B-4C7E-8B54-7C5BF483F535}" type="sibTrans" cxnId="{8A1CC08C-E98F-468A-A435-53EC35E049EC}">
      <dgm:prSet/>
      <dgm:spPr/>
      <dgm:t>
        <a:bodyPr/>
        <a:lstStyle/>
        <a:p>
          <a:endParaRPr lang="hu-HU"/>
        </a:p>
      </dgm:t>
    </dgm:pt>
    <dgm:pt modelId="{D816DE29-5EC0-44B3-BCB3-8262271B7335}">
      <dgm:prSet custT="1"/>
      <dgm:spPr/>
      <dgm:t>
        <a:bodyPr/>
        <a:lstStyle/>
        <a:p>
          <a:pPr algn="l"/>
          <a:r>
            <a:rPr lang="hu-HU" sz="1800" dirty="0"/>
            <a:t>119 London – Kanada hívás történt </a:t>
          </a:r>
          <a:endParaRPr lang="en-US" sz="1800" dirty="0"/>
        </a:p>
      </dgm:t>
    </dgm:pt>
    <dgm:pt modelId="{A5DA3542-230A-41DD-A7FA-658082050545}" type="parTrans" cxnId="{FEE830D5-E4B8-41F5-BF1E-3C020144B8C0}">
      <dgm:prSet/>
      <dgm:spPr/>
      <dgm:t>
        <a:bodyPr/>
        <a:lstStyle/>
        <a:p>
          <a:endParaRPr lang="hu-HU"/>
        </a:p>
      </dgm:t>
    </dgm:pt>
    <dgm:pt modelId="{B871651A-BBB9-4911-B095-64A5B8CE642B}" type="sibTrans" cxnId="{FEE830D5-E4B8-41F5-BF1E-3C020144B8C0}">
      <dgm:prSet/>
      <dgm:spPr/>
      <dgm:t>
        <a:bodyPr/>
        <a:lstStyle/>
        <a:p>
          <a:endParaRPr lang="hu-HU"/>
        </a:p>
      </dgm:t>
    </dgm:pt>
    <dgm:pt modelId="{A9C07BF7-F5D5-4EDB-9031-4A9DA0B31235}">
      <dgm:prSet custT="1"/>
      <dgm:spPr/>
      <dgm:t>
        <a:bodyPr/>
        <a:lstStyle/>
        <a:p>
          <a:pPr algn="l"/>
          <a:r>
            <a:rPr lang="hu-HU" sz="1800" dirty="0"/>
            <a:t>1978-ban </a:t>
          </a:r>
          <a:r>
            <a:rPr lang="hu-HU" sz="1800" dirty="0" err="1"/>
            <a:t>kilötték</a:t>
          </a:r>
          <a:r>
            <a:rPr lang="hu-HU" sz="1800" dirty="0"/>
            <a:t> a TAT-1-et, felváltotta a </a:t>
          </a:r>
          <a:r>
            <a:rPr lang="hu-HU" sz="1800" dirty="0" err="1"/>
            <a:t>coax</a:t>
          </a:r>
          <a:r>
            <a:rPr lang="hu-HU" sz="1800" dirty="0"/>
            <a:t> kábeles megoldás, gyorsabb, szélessávú.</a:t>
          </a:r>
          <a:endParaRPr lang="en-US" sz="1800" dirty="0"/>
        </a:p>
      </dgm:t>
    </dgm:pt>
    <dgm:pt modelId="{B1931442-C504-49CC-B840-54AADA57B8AB}" type="parTrans" cxnId="{8054B8A7-C6B0-4801-AD5F-48553AE10755}">
      <dgm:prSet/>
      <dgm:spPr/>
      <dgm:t>
        <a:bodyPr/>
        <a:lstStyle/>
        <a:p>
          <a:endParaRPr lang="hu-HU"/>
        </a:p>
      </dgm:t>
    </dgm:pt>
    <dgm:pt modelId="{C151A4F1-C7C6-4378-8FED-F859E50E5E51}" type="sibTrans" cxnId="{8054B8A7-C6B0-4801-AD5F-48553AE10755}">
      <dgm:prSet/>
      <dgm:spPr/>
      <dgm:t>
        <a:bodyPr/>
        <a:lstStyle/>
        <a:p>
          <a:endParaRPr lang="hu-HU"/>
        </a:p>
      </dgm:t>
    </dgm:pt>
    <dgm:pt modelId="{7C05E3D9-3708-4934-9F5D-6EEC3DE16A5B}">
      <dgm:prSet custT="1"/>
      <dgm:spPr/>
      <dgm:t>
        <a:bodyPr/>
        <a:lstStyle/>
        <a:p>
          <a:pPr algn="l"/>
          <a:r>
            <a:rPr lang="hu-HU" sz="1800" dirty="0"/>
            <a:t>A Moszkva-Washington forródrót is ekkor került be a rendszerbe.</a:t>
          </a:r>
          <a:endParaRPr lang="en-US" sz="1800" dirty="0"/>
        </a:p>
      </dgm:t>
    </dgm:pt>
    <dgm:pt modelId="{211FD438-64A7-45AA-BCF9-AC1511CE362F}" type="parTrans" cxnId="{A0C43223-BFA3-4012-9A25-5BD0A2157E3D}">
      <dgm:prSet/>
      <dgm:spPr/>
      <dgm:t>
        <a:bodyPr/>
        <a:lstStyle/>
        <a:p>
          <a:endParaRPr lang="hu-HU"/>
        </a:p>
      </dgm:t>
    </dgm:pt>
    <dgm:pt modelId="{AADAEEC0-5ACE-4AFF-8C23-10EDF415E542}" type="sibTrans" cxnId="{A0C43223-BFA3-4012-9A25-5BD0A2157E3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6FF4009-7F04-4425-9FFB-DB5C93C42017}" type="presOf" srcId="{A9C07BF7-F5D5-4EDB-9031-4A9DA0B31235}" destId="{8B637364-2692-48F1-BC05-4E372E2D1DDC}" srcOrd="0" destOrd="4" presId="urn:microsoft.com/office/officeart/2005/8/layout/list1"/>
    <dgm:cxn modelId="{A0C43223-BFA3-4012-9A25-5BD0A2157E3D}" srcId="{A9C07BF7-F5D5-4EDB-9031-4A9DA0B31235}" destId="{7C05E3D9-3708-4934-9F5D-6EEC3DE16A5B}" srcOrd="0" destOrd="0" parTransId="{211FD438-64A7-45AA-BCF9-AC1511CE362F}" sibTransId="{AADAEEC0-5ACE-4AFF-8C23-10EDF415E542}"/>
    <dgm:cxn modelId="{A063EA26-9F8F-4DF1-85E2-DEDE3AC20D07}" type="presOf" srcId="{7C05E3D9-3708-4934-9F5D-6EEC3DE16A5B}" destId="{8B637364-2692-48F1-BC05-4E372E2D1DDC}" srcOrd="0" destOrd="5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50EEC484-97D5-4232-83CC-510D16EF7BC2}" srcId="{AD2D9B68-4E4D-4DBE-8659-7C972D68FE91}" destId="{F2F9FD62-04DF-4823-9481-0DE040965CB6}" srcOrd="1" destOrd="0" parTransId="{08EC404E-B656-4666-A2ED-45D5C4B803BA}" sibTransId="{FF81316B-4875-4ED7-9639-9D932A5C7B07}"/>
    <dgm:cxn modelId="{BC47098B-F8A6-4B40-871F-4298F14CEFA2}" srcId="{AD2D9B68-4E4D-4DBE-8659-7C972D68FE91}" destId="{B514F97C-9ADF-4561-8A52-1399D0183799}" srcOrd="0" destOrd="0" parTransId="{A002649B-8F45-4140-83DF-A7F384EF3609}" sibTransId="{8B215DA3-124C-4C37-92E2-9BA560A09057}"/>
    <dgm:cxn modelId="{8A1CC08C-E98F-468A-A435-53EC35E049EC}" srcId="{F2F9FD62-04DF-4823-9481-0DE040965CB6}" destId="{EB3AD527-6C16-43E2-B96B-9334A570CB1E}" srcOrd="0" destOrd="0" parTransId="{CF586345-A5CE-4F65-8146-658FF2BEA96A}" sibTransId="{F442BB48-748B-4C7E-8B54-7C5BF483F535}"/>
    <dgm:cxn modelId="{563BBE9D-4C41-4401-82A2-2B4A190CFDCD}" type="presOf" srcId="{B514F97C-9ADF-4561-8A52-1399D0183799}" destId="{8B637364-2692-48F1-BC05-4E372E2D1DDC}" srcOrd="0" destOrd="0" presId="urn:microsoft.com/office/officeart/2005/8/layout/list1"/>
    <dgm:cxn modelId="{8054B8A7-C6B0-4801-AD5F-48553AE10755}" srcId="{AD2D9B68-4E4D-4DBE-8659-7C972D68FE91}" destId="{A9C07BF7-F5D5-4EDB-9031-4A9DA0B31235}" srcOrd="2" destOrd="0" parTransId="{B1931442-C504-49CC-B840-54AADA57B8AB}" sibTransId="{C151A4F1-C7C6-4378-8FED-F859E50E5E51}"/>
    <dgm:cxn modelId="{C7E148AA-F312-4716-B935-06281E411BF1}" type="presOf" srcId="{D816DE29-5EC0-44B3-BCB3-8262271B7335}" destId="{8B637364-2692-48F1-BC05-4E372E2D1DDC}" srcOrd="0" destOrd="3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963057C0-0887-4EC4-ABF5-03821DFE4CBE}" type="presOf" srcId="{EB3AD527-6C16-43E2-B96B-9334A570CB1E}" destId="{8B637364-2692-48F1-BC05-4E372E2D1DDC}" srcOrd="0" destOrd="2" presId="urn:microsoft.com/office/officeart/2005/8/layout/list1"/>
    <dgm:cxn modelId="{7A1ACBC2-489D-41AD-A037-FD7A4B90C5C4}" type="presOf" srcId="{F2F9FD62-04DF-4823-9481-0DE040965CB6}" destId="{8B637364-2692-48F1-BC05-4E372E2D1DDC}" srcOrd="0" destOrd="1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FEE830D5-E4B8-41F5-BF1E-3C020144B8C0}" srcId="{F2F9FD62-04DF-4823-9481-0DE040965CB6}" destId="{D816DE29-5EC0-44B3-BCB3-8262271B7335}" srcOrd="1" destOrd="0" parTransId="{A5DA3542-230A-41DD-A7FA-658082050545}" sibTransId="{B871651A-BBB9-4911-B095-64A5B8CE642B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>
        <a:solidFill>
          <a:srgbClr val="7030A0"/>
        </a:solidFill>
      </dgm:spPr>
      <dgm:t>
        <a:bodyPr/>
        <a:lstStyle/>
        <a:p>
          <a:pPr algn="l"/>
          <a:r>
            <a:rPr lang="hu-HU" sz="2400" dirty="0"/>
            <a:t>Mikor használták?</a:t>
          </a:r>
          <a:endParaRPr lang="en-US" sz="24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22FF615C-67FB-4F0F-A746-863239133D05}">
      <dgm:prSet custT="1"/>
      <dgm:spPr/>
      <dgm:t>
        <a:bodyPr/>
        <a:lstStyle/>
        <a:p>
          <a:pPr algn="l"/>
          <a:r>
            <a:rPr lang="hu-HU" sz="1800" dirty="0"/>
            <a:t>1963 – Kennedy gyilkosság</a:t>
          </a:r>
          <a:endParaRPr lang="en-US" sz="1800" dirty="0"/>
        </a:p>
      </dgm:t>
    </dgm:pt>
    <dgm:pt modelId="{77F62C34-46E2-40EA-9A96-12DF372D0B6C}" type="parTrans" cxnId="{0D4E8FF2-0F75-464F-959B-B21B146A882A}">
      <dgm:prSet/>
      <dgm:spPr/>
      <dgm:t>
        <a:bodyPr/>
        <a:lstStyle/>
        <a:p>
          <a:endParaRPr lang="hu-HU" sz="1400"/>
        </a:p>
      </dgm:t>
    </dgm:pt>
    <dgm:pt modelId="{80B348A0-C2F6-46F7-8837-63F5B7809848}" type="sibTrans" cxnId="{0D4E8FF2-0F75-464F-959B-B21B146A882A}">
      <dgm:prSet/>
      <dgm:spPr/>
      <dgm:t>
        <a:bodyPr/>
        <a:lstStyle/>
        <a:p>
          <a:endParaRPr lang="hu-HU" sz="1400"/>
        </a:p>
      </dgm:t>
    </dgm:pt>
    <dgm:pt modelId="{48BA25F9-44D4-4032-A1EA-2B086F04C264}">
      <dgm:prSet custT="1"/>
      <dgm:spPr/>
      <dgm:t>
        <a:bodyPr/>
        <a:lstStyle/>
        <a:p>
          <a:pPr algn="l"/>
          <a:r>
            <a:rPr lang="hu-HU" sz="1800" dirty="0"/>
            <a:t>1967 – 6 napos háború (Egyiptom-Izrael)</a:t>
          </a:r>
          <a:endParaRPr lang="en-US" sz="1800" dirty="0"/>
        </a:p>
      </dgm:t>
    </dgm:pt>
    <dgm:pt modelId="{AD620E6A-2241-49C1-A6A7-6F981BB672C1}" type="parTrans" cxnId="{9CAB1412-A8AB-4289-BB3D-4E9D59141D7C}">
      <dgm:prSet/>
      <dgm:spPr/>
      <dgm:t>
        <a:bodyPr/>
        <a:lstStyle/>
        <a:p>
          <a:endParaRPr lang="hu-HU" sz="1400"/>
        </a:p>
      </dgm:t>
    </dgm:pt>
    <dgm:pt modelId="{8B085EBE-0B2E-4AFE-8946-E0915094059D}" type="sibTrans" cxnId="{9CAB1412-A8AB-4289-BB3D-4E9D59141D7C}">
      <dgm:prSet/>
      <dgm:spPr/>
      <dgm:t>
        <a:bodyPr/>
        <a:lstStyle/>
        <a:p>
          <a:endParaRPr lang="hu-HU" sz="1400"/>
        </a:p>
      </dgm:t>
    </dgm:pt>
    <dgm:pt modelId="{D3CF37F9-4AA6-4C81-98FF-49734C5F9B56}">
      <dgm:prSet custT="1"/>
      <dgm:spPr/>
      <dgm:t>
        <a:bodyPr/>
        <a:lstStyle/>
        <a:p>
          <a:pPr algn="l"/>
          <a:r>
            <a:rPr lang="hu-HU" sz="1800" dirty="0"/>
            <a:t>1971 – India-Pakisztáni háború</a:t>
          </a:r>
          <a:endParaRPr lang="en-US" sz="1800" dirty="0"/>
        </a:p>
      </dgm:t>
    </dgm:pt>
    <dgm:pt modelId="{B2DE3C02-3BA8-4238-AD39-ECE7935F5988}" type="parTrans" cxnId="{90426F9A-94BF-4D0B-BE79-5EA9BBC80B9E}">
      <dgm:prSet/>
      <dgm:spPr/>
      <dgm:t>
        <a:bodyPr/>
        <a:lstStyle/>
        <a:p>
          <a:endParaRPr lang="hu-HU" sz="1400"/>
        </a:p>
      </dgm:t>
    </dgm:pt>
    <dgm:pt modelId="{BD2A5145-4D7C-4705-860C-025323EDD7A7}" type="sibTrans" cxnId="{90426F9A-94BF-4D0B-BE79-5EA9BBC80B9E}">
      <dgm:prSet/>
      <dgm:spPr/>
      <dgm:t>
        <a:bodyPr/>
        <a:lstStyle/>
        <a:p>
          <a:endParaRPr lang="hu-HU" sz="1400"/>
        </a:p>
      </dgm:t>
    </dgm:pt>
    <dgm:pt modelId="{51875D96-8CCC-4894-911B-E837DB837894}">
      <dgm:prSet custT="1"/>
      <dgm:spPr/>
      <dgm:t>
        <a:bodyPr/>
        <a:lstStyle/>
        <a:p>
          <a:pPr algn="l"/>
          <a:r>
            <a:rPr lang="hu-HU" sz="1800" dirty="0"/>
            <a:t>1973 – </a:t>
          </a:r>
          <a:r>
            <a:rPr lang="hu-HU" sz="1800" dirty="0" err="1"/>
            <a:t>Yom</a:t>
          </a:r>
          <a:r>
            <a:rPr lang="hu-HU" sz="1800" dirty="0"/>
            <a:t> </a:t>
          </a:r>
          <a:r>
            <a:rPr lang="hu-HU" sz="1800" dirty="0" err="1"/>
            <a:t>Kippur</a:t>
          </a:r>
          <a:r>
            <a:rPr lang="hu-HU" sz="1800" dirty="0"/>
            <a:t> háború (4. Arab-Izrael háború)</a:t>
          </a:r>
          <a:endParaRPr lang="en-US" sz="1800" dirty="0"/>
        </a:p>
      </dgm:t>
    </dgm:pt>
    <dgm:pt modelId="{C16C5CCA-884F-4967-8B9D-F76F0A3F5DD4}" type="parTrans" cxnId="{2B10ED7A-8501-4FA0-B523-F261A2C5F3C8}">
      <dgm:prSet/>
      <dgm:spPr/>
      <dgm:t>
        <a:bodyPr/>
        <a:lstStyle/>
        <a:p>
          <a:endParaRPr lang="hu-HU" sz="1400"/>
        </a:p>
      </dgm:t>
    </dgm:pt>
    <dgm:pt modelId="{EAD169C0-EA06-41B6-9663-2AB2509AA97C}" type="sibTrans" cxnId="{2B10ED7A-8501-4FA0-B523-F261A2C5F3C8}">
      <dgm:prSet/>
      <dgm:spPr/>
      <dgm:t>
        <a:bodyPr/>
        <a:lstStyle/>
        <a:p>
          <a:endParaRPr lang="hu-HU" sz="1400"/>
        </a:p>
      </dgm:t>
    </dgm:pt>
    <dgm:pt modelId="{44A8CC60-4384-40AA-907F-7CEADE5D09C7}">
      <dgm:prSet custT="1"/>
      <dgm:spPr/>
      <dgm:t>
        <a:bodyPr/>
        <a:lstStyle/>
        <a:p>
          <a:pPr algn="l"/>
          <a:r>
            <a:rPr lang="hu-HU" sz="1800" dirty="0"/>
            <a:t>1974 – Törökország </a:t>
          </a:r>
          <a:r>
            <a:rPr lang="hu-HU" sz="1800" dirty="0" err="1"/>
            <a:t>Cyprus</a:t>
          </a:r>
          <a:r>
            <a:rPr lang="hu-HU" sz="1800" dirty="0"/>
            <a:t> megszállása</a:t>
          </a:r>
          <a:endParaRPr lang="en-US" sz="1800" dirty="0"/>
        </a:p>
      </dgm:t>
    </dgm:pt>
    <dgm:pt modelId="{39C29AE6-1A07-4970-ACF5-341807916992}" type="parTrans" cxnId="{480F6224-4164-489F-9D08-56F48CF26752}">
      <dgm:prSet/>
      <dgm:spPr/>
      <dgm:t>
        <a:bodyPr/>
        <a:lstStyle/>
        <a:p>
          <a:endParaRPr lang="hu-HU" sz="1400"/>
        </a:p>
      </dgm:t>
    </dgm:pt>
    <dgm:pt modelId="{03A2DCD5-12D9-4E09-86C3-52BD51DA3CEB}" type="sibTrans" cxnId="{480F6224-4164-489F-9D08-56F48CF26752}">
      <dgm:prSet/>
      <dgm:spPr/>
      <dgm:t>
        <a:bodyPr/>
        <a:lstStyle/>
        <a:p>
          <a:endParaRPr lang="hu-HU" sz="1400"/>
        </a:p>
      </dgm:t>
    </dgm:pt>
    <dgm:pt modelId="{6420F637-B64A-452D-B4B9-C886040F15D5}">
      <dgm:prSet custT="1"/>
      <dgm:spPr/>
      <dgm:t>
        <a:bodyPr/>
        <a:lstStyle/>
        <a:p>
          <a:pPr algn="l"/>
          <a:r>
            <a:rPr lang="hu-HU" sz="1800" dirty="0"/>
            <a:t>1979 – Szovjet-Afgán háború</a:t>
          </a:r>
          <a:endParaRPr lang="en-US" sz="1800" dirty="0"/>
        </a:p>
      </dgm:t>
    </dgm:pt>
    <dgm:pt modelId="{7E040B2C-3B7F-4513-B3E6-E2DB79B81EAB}" type="parTrans" cxnId="{ADC1B0BE-A90F-4CB4-8CD4-A749147B07CA}">
      <dgm:prSet/>
      <dgm:spPr/>
      <dgm:t>
        <a:bodyPr/>
        <a:lstStyle/>
        <a:p>
          <a:endParaRPr lang="hu-HU" sz="1400"/>
        </a:p>
      </dgm:t>
    </dgm:pt>
    <dgm:pt modelId="{D8DA3E28-2EDD-4C98-82F1-B3EF2C2EE822}" type="sibTrans" cxnId="{ADC1B0BE-A90F-4CB4-8CD4-A749147B07CA}">
      <dgm:prSet/>
      <dgm:spPr/>
      <dgm:t>
        <a:bodyPr/>
        <a:lstStyle/>
        <a:p>
          <a:endParaRPr lang="hu-HU" sz="1400"/>
        </a:p>
      </dgm:t>
    </dgm:pt>
    <dgm:pt modelId="{E4C7BEA3-B3FE-43BB-B9A2-CFB25C2BA294}">
      <dgm:prSet custT="1"/>
      <dgm:spPr/>
      <dgm:t>
        <a:bodyPr/>
        <a:lstStyle/>
        <a:p>
          <a:pPr algn="l"/>
          <a:r>
            <a:rPr lang="hu-HU" sz="1800" dirty="0"/>
            <a:t>1981 – Szovjet Lengyelország megszállására tett fenyegetése (</a:t>
          </a:r>
          <a:r>
            <a:rPr lang="hu-HU" sz="1800" dirty="0" err="1"/>
            <a:t>Martial</a:t>
          </a:r>
          <a:r>
            <a:rPr lang="hu-HU" sz="1800" dirty="0"/>
            <a:t> Law in Poland)</a:t>
          </a:r>
          <a:endParaRPr lang="en-US" sz="1800" dirty="0"/>
        </a:p>
      </dgm:t>
    </dgm:pt>
    <dgm:pt modelId="{9D878A13-5BDB-44DF-9A34-792C6485A550}" type="parTrans" cxnId="{76B214B5-7934-402F-95F6-C69D5E65AB45}">
      <dgm:prSet/>
      <dgm:spPr/>
      <dgm:t>
        <a:bodyPr/>
        <a:lstStyle/>
        <a:p>
          <a:endParaRPr lang="hu-HU" sz="1400"/>
        </a:p>
      </dgm:t>
    </dgm:pt>
    <dgm:pt modelId="{C4BCAC65-E9A9-4D16-9066-F6025F7B4E6D}" type="sibTrans" cxnId="{76B214B5-7934-402F-95F6-C69D5E65AB45}">
      <dgm:prSet/>
      <dgm:spPr/>
      <dgm:t>
        <a:bodyPr/>
        <a:lstStyle/>
        <a:p>
          <a:endParaRPr lang="hu-HU" sz="1400"/>
        </a:p>
      </dgm:t>
    </dgm:pt>
    <dgm:pt modelId="{BEEAA422-884C-40CF-AE09-02C726F8D4A6}">
      <dgm:prSet custT="1"/>
      <dgm:spPr/>
      <dgm:t>
        <a:bodyPr/>
        <a:lstStyle/>
        <a:p>
          <a:pPr algn="l"/>
          <a:r>
            <a:rPr lang="hu-HU" sz="1800" dirty="0"/>
            <a:t>1982 – Izrael Libanoni megszállása</a:t>
          </a:r>
          <a:endParaRPr lang="en-US" sz="1800" dirty="0"/>
        </a:p>
      </dgm:t>
    </dgm:pt>
    <dgm:pt modelId="{CF9103EE-B487-47CA-AE10-97A5D9D1E0AA}" type="parTrans" cxnId="{D1BA20A6-68D9-45B2-B28E-D3D25BD6F696}">
      <dgm:prSet/>
      <dgm:spPr/>
      <dgm:t>
        <a:bodyPr/>
        <a:lstStyle/>
        <a:p>
          <a:endParaRPr lang="hu-HU" sz="1400"/>
        </a:p>
      </dgm:t>
    </dgm:pt>
    <dgm:pt modelId="{E721A5BC-B9D5-42F7-9E67-FCD8312FB33F}" type="sibTrans" cxnId="{D1BA20A6-68D9-45B2-B28E-D3D25BD6F696}">
      <dgm:prSet/>
      <dgm:spPr/>
      <dgm:t>
        <a:bodyPr/>
        <a:lstStyle/>
        <a:p>
          <a:endParaRPr lang="hu-HU" sz="1400"/>
        </a:p>
      </dgm:t>
    </dgm:pt>
    <dgm:pt modelId="{E67EF41A-FC0E-4798-9FC2-AF4E42754708}">
      <dgm:prSet custT="1"/>
      <dgm:spPr/>
      <dgm:t>
        <a:bodyPr/>
        <a:lstStyle/>
        <a:p>
          <a:pPr algn="l"/>
          <a:r>
            <a:rPr lang="hu-HU" sz="1800" dirty="0"/>
            <a:t>1991 – Az Öböl háború</a:t>
          </a:r>
          <a:endParaRPr lang="en-US" sz="1800" dirty="0"/>
        </a:p>
      </dgm:t>
    </dgm:pt>
    <dgm:pt modelId="{6CD22D1E-4634-4E02-8540-46567D13C89A}" type="parTrans" cxnId="{DDAAC92E-4C00-4353-9539-F8F16F69C59E}">
      <dgm:prSet/>
      <dgm:spPr/>
      <dgm:t>
        <a:bodyPr/>
        <a:lstStyle/>
        <a:p>
          <a:endParaRPr lang="hu-HU" sz="1400"/>
        </a:p>
      </dgm:t>
    </dgm:pt>
    <dgm:pt modelId="{28914A48-8C01-42B9-A3B0-AED67C67FEFA}" type="sibTrans" cxnId="{DDAAC92E-4C00-4353-9539-F8F16F69C59E}">
      <dgm:prSet/>
      <dgm:spPr/>
      <dgm:t>
        <a:bodyPr/>
        <a:lstStyle/>
        <a:p>
          <a:endParaRPr lang="hu-HU" sz="1400"/>
        </a:p>
      </dgm:t>
    </dgm:pt>
    <dgm:pt modelId="{DF3348E0-AB9C-44E5-BDA2-866A08B331A8}">
      <dgm:prSet custT="1"/>
      <dgm:spPr/>
      <dgm:t>
        <a:bodyPr/>
        <a:lstStyle/>
        <a:p>
          <a:pPr algn="l"/>
          <a:r>
            <a:rPr lang="hu-HU" sz="1800" dirty="0"/>
            <a:t>2003 – Az Iraki háború vége</a:t>
          </a:r>
          <a:endParaRPr lang="en-US" sz="1800" dirty="0"/>
        </a:p>
      </dgm:t>
    </dgm:pt>
    <dgm:pt modelId="{ED953C9D-3A77-4F3B-A758-5E8BF5EDC0D6}" type="parTrans" cxnId="{34E714DA-1B33-482F-854F-B79CD26D6998}">
      <dgm:prSet/>
      <dgm:spPr/>
      <dgm:t>
        <a:bodyPr/>
        <a:lstStyle/>
        <a:p>
          <a:endParaRPr lang="hu-HU" sz="1400"/>
        </a:p>
      </dgm:t>
    </dgm:pt>
    <dgm:pt modelId="{2777BE3A-90CD-42E3-BFFF-FF01828F1860}" type="sibTrans" cxnId="{34E714DA-1B33-482F-854F-B79CD26D6998}">
      <dgm:prSet/>
      <dgm:spPr/>
      <dgm:t>
        <a:bodyPr/>
        <a:lstStyle/>
        <a:p>
          <a:endParaRPr lang="hu-HU" sz="1400"/>
        </a:p>
      </dgm:t>
    </dgm:pt>
    <dgm:pt modelId="{7AD0569F-4EE6-44C9-B387-F506C0434E4A}">
      <dgm:prSet custT="1"/>
      <dgm:spPr/>
      <dgm:t>
        <a:bodyPr/>
        <a:lstStyle/>
        <a:p>
          <a:pPr algn="l"/>
          <a:r>
            <a:rPr lang="hu-HU" sz="1800" dirty="0"/>
            <a:t>2012 – Moszkva kérésére a megtárgyalandó témakörökhöz adják a „</a:t>
          </a:r>
          <a:r>
            <a:rPr lang="hu-HU" sz="1800" dirty="0" err="1"/>
            <a:t>Cyber</a:t>
          </a:r>
          <a:r>
            <a:rPr lang="hu-HU" sz="1800" dirty="0"/>
            <a:t> </a:t>
          </a:r>
          <a:r>
            <a:rPr lang="hu-HU" sz="1800" dirty="0" err="1"/>
            <a:t>Warfare</a:t>
          </a:r>
          <a:r>
            <a:rPr lang="hu-HU" sz="1800" dirty="0"/>
            <a:t>”-t</a:t>
          </a:r>
          <a:endParaRPr lang="en-US" sz="1800" dirty="0"/>
        </a:p>
      </dgm:t>
    </dgm:pt>
    <dgm:pt modelId="{5B73B2B3-2423-4413-A152-2D724EDF56B1}" type="parTrans" cxnId="{873AAB1D-A197-4AE3-ADB8-D22FF3E51CB4}">
      <dgm:prSet/>
      <dgm:spPr/>
      <dgm:t>
        <a:bodyPr/>
        <a:lstStyle/>
        <a:p>
          <a:endParaRPr lang="hu-HU" sz="1400"/>
        </a:p>
      </dgm:t>
    </dgm:pt>
    <dgm:pt modelId="{95850E4C-4BA8-445C-9781-E1CDAC6E348C}" type="sibTrans" cxnId="{873AAB1D-A197-4AE3-ADB8-D22FF3E51CB4}">
      <dgm:prSet/>
      <dgm:spPr/>
      <dgm:t>
        <a:bodyPr/>
        <a:lstStyle/>
        <a:p>
          <a:endParaRPr lang="hu-HU" sz="1400"/>
        </a:p>
      </dgm:t>
    </dgm:pt>
    <dgm:pt modelId="{7DD016B1-2A66-44D9-9B7A-4DABC1D45DF4}">
      <dgm:prSet custT="1"/>
      <dgm:spPr/>
      <dgm:t>
        <a:bodyPr/>
        <a:lstStyle/>
        <a:p>
          <a:pPr algn="l"/>
          <a:r>
            <a:rPr lang="hu-HU" sz="1800" dirty="0"/>
            <a:t>1988 – Nukleáris kockázatok csökkentése a Csernobili katasztrófa után</a:t>
          </a:r>
          <a:endParaRPr lang="en-US" sz="1800" dirty="0"/>
        </a:p>
      </dgm:t>
    </dgm:pt>
    <dgm:pt modelId="{13EA93DF-27E7-4CDD-AEBF-A40E121D137C}" type="parTrans" cxnId="{74FC5220-4009-438A-A485-E57BE48248EA}">
      <dgm:prSet/>
      <dgm:spPr/>
      <dgm:t>
        <a:bodyPr/>
        <a:lstStyle/>
        <a:p>
          <a:endParaRPr lang="hu-HU" sz="1400"/>
        </a:p>
      </dgm:t>
    </dgm:pt>
    <dgm:pt modelId="{E20CD184-DCCD-490A-AEF9-AF425EF7FD83}" type="sibTrans" cxnId="{74FC5220-4009-438A-A485-E57BE48248EA}">
      <dgm:prSet/>
      <dgm:spPr/>
      <dgm:t>
        <a:bodyPr/>
        <a:lstStyle/>
        <a:p>
          <a:endParaRPr lang="hu-HU" sz="1400"/>
        </a:p>
      </dgm:t>
    </dgm:pt>
    <dgm:pt modelId="{4EC6CAAC-B600-4B48-9B7B-819F240C2EBE}">
      <dgm:prSet custT="1"/>
      <dgm:spPr/>
      <dgm:t>
        <a:bodyPr/>
        <a:lstStyle/>
        <a:p>
          <a:pPr algn="l"/>
          <a:r>
            <a:rPr lang="hu-HU" sz="1800" dirty="0"/>
            <a:t>2016 – Barack Obama figyelmeztetése az elnök választás beleszólása végett</a:t>
          </a:r>
          <a:endParaRPr lang="en-US" sz="1800" dirty="0"/>
        </a:p>
      </dgm:t>
    </dgm:pt>
    <dgm:pt modelId="{B88DBE70-00BD-446E-85C8-A7F6F9C315A9}" type="parTrans" cxnId="{B083B74D-5A3E-4BCB-855F-E45BD2391D68}">
      <dgm:prSet/>
      <dgm:spPr/>
      <dgm:t>
        <a:bodyPr/>
        <a:lstStyle/>
        <a:p>
          <a:endParaRPr lang="hu-HU" sz="1400"/>
        </a:p>
      </dgm:t>
    </dgm:pt>
    <dgm:pt modelId="{8D891D76-E15C-44F3-BF5F-4F5B75CEB443}" type="sibTrans" cxnId="{B083B74D-5A3E-4BCB-855F-E45BD2391D68}">
      <dgm:prSet/>
      <dgm:spPr/>
      <dgm:t>
        <a:bodyPr/>
        <a:lstStyle/>
        <a:p>
          <a:endParaRPr lang="hu-HU" sz="1400"/>
        </a:p>
      </dgm:t>
    </dgm:pt>
    <dgm:pt modelId="{1B745AEF-8FD1-4D59-985E-A2D48AFD6FE7}">
      <dgm:prSet custT="1"/>
      <dgm:spPr/>
      <dgm:t>
        <a:bodyPr/>
        <a:lstStyle/>
        <a:p>
          <a:pPr algn="l"/>
          <a:r>
            <a:rPr lang="hu-HU" sz="1800" dirty="0"/>
            <a:t>2022 – Ukrán-Orosz háború</a:t>
          </a:r>
          <a:endParaRPr lang="en-US" sz="1800" dirty="0"/>
        </a:p>
      </dgm:t>
    </dgm:pt>
    <dgm:pt modelId="{CD15E1E0-6E94-4659-809B-F3BDEADB775E}" type="parTrans" cxnId="{70252CEB-CC1E-4BF5-8394-5DA9F6287EF4}">
      <dgm:prSet/>
      <dgm:spPr/>
      <dgm:t>
        <a:bodyPr/>
        <a:lstStyle/>
        <a:p>
          <a:endParaRPr lang="hu-HU" sz="1400"/>
        </a:p>
      </dgm:t>
    </dgm:pt>
    <dgm:pt modelId="{D89ED0E1-2B58-4F33-B9FD-DA44A16B64F7}" type="sibTrans" cxnId="{70252CEB-CC1E-4BF5-8394-5DA9F6287EF4}">
      <dgm:prSet/>
      <dgm:spPr/>
      <dgm:t>
        <a:bodyPr/>
        <a:lstStyle/>
        <a:p>
          <a:endParaRPr lang="hu-HU" sz="1400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416441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5399">
        <dgm:presLayoutVars>
          <dgm:bulletEnabled val="1"/>
        </dgm:presLayoutVars>
      </dgm:prSet>
      <dgm:spPr/>
    </dgm:pt>
  </dgm:ptLst>
  <dgm:cxnLst>
    <dgm:cxn modelId="{646E270F-CDF1-423F-BF4A-C447573E6CE9}" type="presOf" srcId="{7AD0569F-4EE6-44C9-B387-F506C0434E4A}" destId="{8B637364-2692-48F1-BC05-4E372E2D1DDC}" srcOrd="0" destOrd="11" presId="urn:microsoft.com/office/officeart/2005/8/layout/list1"/>
    <dgm:cxn modelId="{30FB1911-6AB3-40EF-9E71-2DA5F4DF1C0E}" type="presOf" srcId="{1B745AEF-8FD1-4D59-985E-A2D48AFD6FE7}" destId="{8B637364-2692-48F1-BC05-4E372E2D1DDC}" srcOrd="0" destOrd="13" presId="urn:microsoft.com/office/officeart/2005/8/layout/list1"/>
    <dgm:cxn modelId="{9CAB1412-A8AB-4289-BB3D-4E9D59141D7C}" srcId="{AD2D9B68-4E4D-4DBE-8659-7C972D68FE91}" destId="{48BA25F9-44D4-4032-A1EA-2B086F04C264}" srcOrd="1" destOrd="0" parTransId="{AD620E6A-2241-49C1-A6A7-6F981BB672C1}" sibTransId="{8B085EBE-0B2E-4AFE-8946-E0915094059D}"/>
    <dgm:cxn modelId="{D7D52214-C7CD-4B1B-A4BB-53DD5E0FA457}" type="presOf" srcId="{44A8CC60-4384-40AA-907F-7CEADE5D09C7}" destId="{8B637364-2692-48F1-BC05-4E372E2D1DDC}" srcOrd="0" destOrd="4" presId="urn:microsoft.com/office/officeart/2005/8/layout/list1"/>
    <dgm:cxn modelId="{DF093A19-D9C7-4FBC-B118-F1EB3C0673C4}" type="presOf" srcId="{7DD016B1-2A66-44D9-9B7A-4DABC1D45DF4}" destId="{8B637364-2692-48F1-BC05-4E372E2D1DDC}" srcOrd="0" destOrd="8" presId="urn:microsoft.com/office/officeart/2005/8/layout/list1"/>
    <dgm:cxn modelId="{873AAB1D-A197-4AE3-ADB8-D22FF3E51CB4}" srcId="{AD2D9B68-4E4D-4DBE-8659-7C972D68FE91}" destId="{7AD0569F-4EE6-44C9-B387-F506C0434E4A}" srcOrd="11" destOrd="0" parTransId="{5B73B2B3-2423-4413-A152-2D724EDF56B1}" sibTransId="{95850E4C-4BA8-445C-9781-E1CDAC6E348C}"/>
    <dgm:cxn modelId="{74FC5220-4009-438A-A485-E57BE48248EA}" srcId="{AD2D9B68-4E4D-4DBE-8659-7C972D68FE91}" destId="{7DD016B1-2A66-44D9-9B7A-4DABC1D45DF4}" srcOrd="8" destOrd="0" parTransId="{13EA93DF-27E7-4CDD-AEBF-A40E121D137C}" sibTransId="{E20CD184-DCCD-490A-AEF9-AF425EF7FD83}"/>
    <dgm:cxn modelId="{480F6224-4164-489F-9D08-56F48CF26752}" srcId="{AD2D9B68-4E4D-4DBE-8659-7C972D68FE91}" destId="{44A8CC60-4384-40AA-907F-7CEADE5D09C7}" srcOrd="4" destOrd="0" parTransId="{39C29AE6-1A07-4970-ACF5-341807916992}" sibTransId="{03A2DCD5-12D9-4E09-86C3-52BD51DA3CEB}"/>
    <dgm:cxn modelId="{DDAAC92E-4C00-4353-9539-F8F16F69C59E}" srcId="{AD2D9B68-4E4D-4DBE-8659-7C972D68FE91}" destId="{E67EF41A-FC0E-4798-9FC2-AF4E42754708}" srcOrd="9" destOrd="0" parTransId="{6CD22D1E-4634-4E02-8540-46567D13C89A}" sibTransId="{28914A48-8C01-42B9-A3B0-AED67C67FEFA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BE350B5D-2F35-4139-B8DA-713572DB8C55}" type="presOf" srcId="{BEEAA422-884C-40CF-AE09-02C726F8D4A6}" destId="{8B637364-2692-48F1-BC05-4E372E2D1DDC}" srcOrd="0" destOrd="7" presId="urn:microsoft.com/office/officeart/2005/8/layout/list1"/>
    <dgm:cxn modelId="{BC087743-4F9E-4AA5-A874-1793DF875459}" type="presOf" srcId="{E67EF41A-FC0E-4798-9FC2-AF4E42754708}" destId="{8B637364-2692-48F1-BC05-4E372E2D1DDC}" srcOrd="0" destOrd="9" presId="urn:microsoft.com/office/officeart/2005/8/layout/list1"/>
    <dgm:cxn modelId="{81EF2E66-E651-4184-A4C3-AA8E42DF4BDB}" type="presOf" srcId="{D3CF37F9-4AA6-4C81-98FF-49734C5F9B56}" destId="{8B637364-2692-48F1-BC05-4E372E2D1DDC}" srcOrd="0" destOrd="2" presId="urn:microsoft.com/office/officeart/2005/8/layout/list1"/>
    <dgm:cxn modelId="{EF53A66D-A22B-47E2-9628-50B658835AF8}" type="presOf" srcId="{4EC6CAAC-B600-4B48-9B7B-819F240C2EBE}" destId="{8B637364-2692-48F1-BC05-4E372E2D1DDC}" srcOrd="0" destOrd="12" presId="urn:microsoft.com/office/officeart/2005/8/layout/list1"/>
    <dgm:cxn modelId="{B083B74D-5A3E-4BCB-855F-E45BD2391D68}" srcId="{AD2D9B68-4E4D-4DBE-8659-7C972D68FE91}" destId="{4EC6CAAC-B600-4B48-9B7B-819F240C2EBE}" srcOrd="12" destOrd="0" parTransId="{B88DBE70-00BD-446E-85C8-A7F6F9C315A9}" sibTransId="{8D891D76-E15C-44F3-BF5F-4F5B75CEB443}"/>
    <dgm:cxn modelId="{2B10ED7A-8501-4FA0-B523-F261A2C5F3C8}" srcId="{AD2D9B68-4E4D-4DBE-8659-7C972D68FE91}" destId="{51875D96-8CCC-4894-911B-E837DB837894}" srcOrd="3" destOrd="0" parTransId="{C16C5CCA-884F-4967-8B9D-F76F0A3F5DD4}" sibTransId="{EAD169C0-EA06-41B6-9663-2AB2509AA97C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E9EE198D-9F11-42BF-9186-60DB2AA4D6BF}" type="presOf" srcId="{22FF615C-67FB-4F0F-A746-863239133D05}" destId="{8B637364-2692-48F1-BC05-4E372E2D1DDC}" srcOrd="0" destOrd="0" presId="urn:microsoft.com/office/officeart/2005/8/layout/list1"/>
    <dgm:cxn modelId="{90426F9A-94BF-4D0B-BE79-5EA9BBC80B9E}" srcId="{AD2D9B68-4E4D-4DBE-8659-7C972D68FE91}" destId="{D3CF37F9-4AA6-4C81-98FF-49734C5F9B56}" srcOrd="2" destOrd="0" parTransId="{B2DE3C02-3BA8-4238-AD39-ECE7935F5988}" sibTransId="{BD2A5145-4D7C-4705-860C-025323EDD7A7}"/>
    <dgm:cxn modelId="{8883679C-F706-494B-875A-0F83C3F52533}" type="presOf" srcId="{DF3348E0-AB9C-44E5-BDA2-866A08B331A8}" destId="{8B637364-2692-48F1-BC05-4E372E2D1DDC}" srcOrd="0" destOrd="10" presId="urn:microsoft.com/office/officeart/2005/8/layout/list1"/>
    <dgm:cxn modelId="{D1BA20A6-68D9-45B2-B28E-D3D25BD6F696}" srcId="{AD2D9B68-4E4D-4DBE-8659-7C972D68FE91}" destId="{BEEAA422-884C-40CF-AE09-02C726F8D4A6}" srcOrd="7" destOrd="0" parTransId="{CF9103EE-B487-47CA-AE10-97A5D9D1E0AA}" sibTransId="{E721A5BC-B9D5-42F7-9E67-FCD8312FB33F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76B214B5-7934-402F-95F6-C69D5E65AB45}" srcId="{AD2D9B68-4E4D-4DBE-8659-7C972D68FE91}" destId="{E4C7BEA3-B3FE-43BB-B9A2-CFB25C2BA294}" srcOrd="6" destOrd="0" parTransId="{9D878A13-5BDB-44DF-9A34-792C6485A550}" sibTransId="{C4BCAC65-E9A9-4D16-9066-F6025F7B4E6D}"/>
    <dgm:cxn modelId="{ADC1B0BE-A90F-4CB4-8CD4-A749147B07CA}" srcId="{AD2D9B68-4E4D-4DBE-8659-7C972D68FE91}" destId="{6420F637-B64A-452D-B4B9-C886040F15D5}" srcOrd="5" destOrd="0" parTransId="{7E040B2C-3B7F-4513-B3E6-E2DB79B81EAB}" sibTransId="{D8DA3E28-2EDD-4C98-82F1-B3EF2C2EE822}"/>
    <dgm:cxn modelId="{CDCAA4C4-4348-416A-88BF-C8CD21ED636A}" type="presOf" srcId="{6420F637-B64A-452D-B4B9-C886040F15D5}" destId="{8B637364-2692-48F1-BC05-4E372E2D1DDC}" srcOrd="0" destOrd="5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4892EED9-1D40-4899-97BF-91A52A413A2A}" type="presOf" srcId="{51875D96-8CCC-4894-911B-E837DB837894}" destId="{8B637364-2692-48F1-BC05-4E372E2D1DDC}" srcOrd="0" destOrd="3" presId="urn:microsoft.com/office/officeart/2005/8/layout/list1"/>
    <dgm:cxn modelId="{34E714DA-1B33-482F-854F-B79CD26D6998}" srcId="{AD2D9B68-4E4D-4DBE-8659-7C972D68FE91}" destId="{DF3348E0-AB9C-44E5-BDA2-866A08B331A8}" srcOrd="10" destOrd="0" parTransId="{ED953C9D-3A77-4F3B-A758-5E8BF5EDC0D6}" sibTransId="{2777BE3A-90CD-42E3-BFFF-FF01828F1860}"/>
    <dgm:cxn modelId="{619F8BE8-5416-4AFD-969D-270E5A3B25D3}" type="presOf" srcId="{48BA25F9-44D4-4032-A1EA-2B086F04C264}" destId="{8B637364-2692-48F1-BC05-4E372E2D1DDC}" srcOrd="0" destOrd="1" presId="urn:microsoft.com/office/officeart/2005/8/layout/list1"/>
    <dgm:cxn modelId="{70252CEB-CC1E-4BF5-8394-5DA9F6287EF4}" srcId="{AD2D9B68-4E4D-4DBE-8659-7C972D68FE91}" destId="{1B745AEF-8FD1-4D59-985E-A2D48AFD6FE7}" srcOrd="13" destOrd="0" parTransId="{CD15E1E0-6E94-4659-809B-F3BDEADB775E}" sibTransId="{D89ED0E1-2B58-4F33-B9FD-DA44A16B64F7}"/>
    <dgm:cxn modelId="{FFF55EF0-1E05-4B1D-9106-D419AC70B5BA}" type="presOf" srcId="{E4C7BEA3-B3FE-43BB-B9A2-CFB25C2BA294}" destId="{8B637364-2692-48F1-BC05-4E372E2D1DDC}" srcOrd="0" destOrd="6" presId="urn:microsoft.com/office/officeart/2005/8/layout/list1"/>
    <dgm:cxn modelId="{0D4E8FF2-0F75-464F-959B-B21B146A882A}" srcId="{AD2D9B68-4E4D-4DBE-8659-7C972D68FE91}" destId="{22FF615C-67FB-4F0F-A746-863239133D05}" srcOrd="0" destOrd="0" parTransId="{77F62C34-46E2-40EA-9A96-12DF372D0B6C}" sibTransId="{80B348A0-C2F6-46F7-8837-63F5B7809848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Jelenlegi technológia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514F97C-9ADF-4561-8A52-1399D0183799}">
      <dgm:prSet custT="1"/>
      <dgm:spPr/>
      <dgm:t>
        <a:bodyPr/>
        <a:lstStyle/>
        <a:p>
          <a:pPr algn="l"/>
          <a:r>
            <a:rPr lang="hu-HU" sz="1800" dirty="0"/>
            <a:t>TAT-1-től TAT-14-ig</a:t>
          </a:r>
          <a:endParaRPr lang="en-US" sz="1800" dirty="0"/>
        </a:p>
      </dgm:t>
    </dgm:pt>
    <dgm:pt modelId="{A002649B-8F45-4140-83DF-A7F384EF3609}" type="parTrans" cxnId="{BC47098B-F8A6-4B40-871F-4298F14CEFA2}">
      <dgm:prSet/>
      <dgm:spPr/>
      <dgm:t>
        <a:bodyPr/>
        <a:lstStyle/>
        <a:p>
          <a:endParaRPr lang="hu-HU"/>
        </a:p>
      </dgm:t>
    </dgm:pt>
    <dgm:pt modelId="{8B215DA3-124C-4C37-92E2-9BA560A09057}" type="sibTrans" cxnId="{BC47098B-F8A6-4B40-871F-4298F14CEFA2}">
      <dgm:prSet/>
      <dgm:spPr/>
      <dgm:t>
        <a:bodyPr/>
        <a:lstStyle/>
        <a:p>
          <a:endParaRPr lang="hu-HU"/>
        </a:p>
      </dgm:t>
    </dgm:pt>
    <dgm:pt modelId="{D76D8083-8AEB-41C5-8E84-E376E549B37D}">
      <dgm:prSet custT="1"/>
      <dgm:spPr/>
      <dgm:t>
        <a:bodyPr/>
        <a:lstStyle/>
        <a:p>
          <a:pPr algn="l"/>
          <a:r>
            <a:rPr lang="hu-HU" sz="1800" dirty="0"/>
            <a:t>TAT-8 </a:t>
          </a:r>
          <a:r>
            <a:rPr lang="hu-HU" sz="1800" dirty="0" err="1"/>
            <a:t>Fiber</a:t>
          </a:r>
          <a:r>
            <a:rPr lang="hu-HU" sz="1800" dirty="0"/>
            <a:t> </a:t>
          </a:r>
          <a:r>
            <a:rPr lang="hu-HU" sz="1800" dirty="0" err="1"/>
            <a:t>Optic</a:t>
          </a:r>
          <a:r>
            <a:rPr lang="hu-HU" sz="1800" dirty="0"/>
            <a:t> (üvegszálas)-40.000 csatornára képes-1988-2002</a:t>
          </a:r>
          <a:endParaRPr lang="en-US" sz="1800" dirty="0"/>
        </a:p>
      </dgm:t>
    </dgm:pt>
    <dgm:pt modelId="{D147A3EC-75D1-4C2D-B4E7-949375B70FF3}" type="parTrans" cxnId="{3BD5293E-5CDD-45E3-BE76-BDEBAECB6500}">
      <dgm:prSet/>
      <dgm:spPr/>
      <dgm:t>
        <a:bodyPr/>
        <a:lstStyle/>
        <a:p>
          <a:endParaRPr lang="hu-HU"/>
        </a:p>
      </dgm:t>
    </dgm:pt>
    <dgm:pt modelId="{7EED1E89-B101-4CAF-9668-34A667296A07}" type="sibTrans" cxnId="{3BD5293E-5CDD-45E3-BE76-BDEBAECB6500}">
      <dgm:prSet/>
      <dgm:spPr/>
      <dgm:t>
        <a:bodyPr/>
        <a:lstStyle/>
        <a:p>
          <a:endParaRPr lang="hu-HU"/>
        </a:p>
      </dgm:t>
    </dgm:pt>
    <dgm:pt modelId="{B3038684-AD57-4D9A-A046-2C6BCAF75FDC}">
      <dgm:prSet custT="1"/>
      <dgm:spPr/>
      <dgm:t>
        <a:bodyPr/>
        <a:lstStyle/>
        <a:p>
          <a:pPr algn="l"/>
          <a:r>
            <a:rPr lang="hu-HU" sz="1800" dirty="0"/>
            <a:t>Privát kábel rendszerek</a:t>
          </a:r>
          <a:endParaRPr lang="en-US" sz="1800" dirty="0"/>
        </a:p>
      </dgm:t>
    </dgm:pt>
    <dgm:pt modelId="{933DEBF3-8D00-4C57-BB3F-034164720FD4}" type="parTrans" cxnId="{551764DB-2A8D-42F0-B16B-E16BFA78FBE1}">
      <dgm:prSet/>
      <dgm:spPr/>
      <dgm:t>
        <a:bodyPr/>
        <a:lstStyle/>
        <a:p>
          <a:endParaRPr lang="hu-HU"/>
        </a:p>
      </dgm:t>
    </dgm:pt>
    <dgm:pt modelId="{44E05891-6584-4A26-B035-4F88FA3958AC}" type="sibTrans" cxnId="{551764DB-2A8D-42F0-B16B-E16BFA78FBE1}">
      <dgm:prSet/>
      <dgm:spPr/>
      <dgm:t>
        <a:bodyPr/>
        <a:lstStyle/>
        <a:p>
          <a:endParaRPr lang="hu-HU"/>
        </a:p>
      </dgm:t>
    </dgm:pt>
    <dgm:pt modelId="{2CAE2633-EF0E-494B-9CDE-773E7871BC62}">
      <dgm:prSet custT="1"/>
      <dgm:spPr/>
      <dgm:t>
        <a:bodyPr/>
        <a:lstStyle/>
        <a:p>
          <a:pPr algn="l"/>
          <a:r>
            <a:rPr lang="hu-HU" sz="1800" dirty="0"/>
            <a:t>TAT-14 3.2 </a:t>
          </a:r>
          <a:r>
            <a:rPr lang="hu-HU" sz="1800" dirty="0" err="1"/>
            <a:t>Tbit</a:t>
          </a:r>
          <a:r>
            <a:rPr lang="hu-HU" sz="1800" dirty="0"/>
            <a:t>/s – 2001-2020</a:t>
          </a:r>
          <a:endParaRPr lang="en-US" sz="1800" dirty="0"/>
        </a:p>
      </dgm:t>
    </dgm:pt>
    <dgm:pt modelId="{048A31B7-EBAB-4BD9-B9BA-01F85D53827B}" type="parTrans" cxnId="{F24BA3F5-F862-4C43-88AF-9C394B82D6DC}">
      <dgm:prSet/>
      <dgm:spPr/>
      <dgm:t>
        <a:bodyPr/>
        <a:lstStyle/>
        <a:p>
          <a:endParaRPr lang="hu-HU"/>
        </a:p>
      </dgm:t>
    </dgm:pt>
    <dgm:pt modelId="{5452F39B-70B0-47F8-B526-5258D4243C2D}" type="sibTrans" cxnId="{F24BA3F5-F862-4C43-88AF-9C394B82D6DC}">
      <dgm:prSet/>
      <dgm:spPr/>
      <dgm:t>
        <a:bodyPr/>
        <a:lstStyle/>
        <a:p>
          <a:endParaRPr lang="hu-HU"/>
        </a:p>
      </dgm:t>
    </dgm:pt>
    <dgm:pt modelId="{8B442DCF-C152-4A17-BFC9-B8D8A606125A}">
      <dgm:prSet custT="1"/>
      <dgm:spPr/>
      <dgm:t>
        <a:bodyPr/>
        <a:lstStyle/>
        <a:p>
          <a:pPr algn="l"/>
          <a:r>
            <a:rPr lang="hu-HU" sz="1800" dirty="0" err="1"/>
            <a:t>Dunant</a:t>
          </a:r>
          <a:r>
            <a:rPr lang="hu-HU" sz="1800" dirty="0"/>
            <a:t> (Google)</a:t>
          </a:r>
          <a:endParaRPr lang="en-US" sz="1800" dirty="0"/>
        </a:p>
      </dgm:t>
    </dgm:pt>
    <dgm:pt modelId="{4011391D-686E-41BB-B330-32AFFDF226D1}" type="parTrans" cxnId="{F8BE6222-D22A-4A05-9DB7-A30ED67ADA88}">
      <dgm:prSet/>
      <dgm:spPr/>
      <dgm:t>
        <a:bodyPr/>
        <a:lstStyle/>
        <a:p>
          <a:endParaRPr lang="hu-HU"/>
        </a:p>
      </dgm:t>
    </dgm:pt>
    <dgm:pt modelId="{FC772C40-9CEF-4D95-B183-C16D239300AB}" type="sibTrans" cxnId="{F8BE6222-D22A-4A05-9DB7-A30ED67ADA88}">
      <dgm:prSet/>
      <dgm:spPr/>
      <dgm:t>
        <a:bodyPr/>
        <a:lstStyle/>
        <a:p>
          <a:endParaRPr lang="hu-HU"/>
        </a:p>
      </dgm:t>
    </dgm:pt>
    <dgm:pt modelId="{CF775919-1167-493E-BDED-1D312BE48F92}">
      <dgm:prSet custT="1"/>
      <dgm:spPr/>
      <dgm:t>
        <a:bodyPr/>
        <a:lstStyle/>
        <a:p>
          <a:pPr algn="l"/>
          <a:r>
            <a:rPr lang="hu-HU" sz="1800" dirty="0"/>
            <a:t>2020, 6400km, 250 </a:t>
          </a:r>
          <a:r>
            <a:rPr lang="hu-HU" sz="1800" dirty="0" err="1"/>
            <a:t>Tbit</a:t>
          </a:r>
          <a:r>
            <a:rPr lang="hu-HU" sz="1800" dirty="0"/>
            <a:t>/s</a:t>
          </a:r>
          <a:endParaRPr lang="en-US" sz="1800" dirty="0"/>
        </a:p>
      </dgm:t>
    </dgm:pt>
    <dgm:pt modelId="{87BB36C7-C8A8-4996-BB24-0611C9AC0F2C}" type="parTrans" cxnId="{8C3BE682-684B-4B38-8585-EE846D42950F}">
      <dgm:prSet/>
      <dgm:spPr/>
      <dgm:t>
        <a:bodyPr/>
        <a:lstStyle/>
        <a:p>
          <a:endParaRPr lang="hu-HU"/>
        </a:p>
      </dgm:t>
    </dgm:pt>
    <dgm:pt modelId="{7A773AEC-1106-45FC-AF07-48C75F85CC73}" type="sibTrans" cxnId="{8C3BE682-684B-4B38-8585-EE846D42950F}">
      <dgm:prSet/>
      <dgm:spPr/>
      <dgm:t>
        <a:bodyPr/>
        <a:lstStyle/>
        <a:p>
          <a:endParaRPr lang="hu-HU"/>
        </a:p>
      </dgm:t>
    </dgm:pt>
    <dgm:pt modelId="{1502751C-8C47-485D-AE73-ABC9201FDB8D}">
      <dgm:prSet custT="1"/>
      <dgm:spPr/>
      <dgm:t>
        <a:bodyPr/>
        <a:lstStyle/>
        <a:p>
          <a:pPr algn="l"/>
          <a:r>
            <a:rPr lang="hu-HU" sz="1800" dirty="0"/>
            <a:t>Grace </a:t>
          </a:r>
          <a:r>
            <a:rPr lang="hu-HU" sz="1800" dirty="0" err="1"/>
            <a:t>Hopper</a:t>
          </a:r>
          <a:r>
            <a:rPr lang="hu-HU" sz="1800" dirty="0"/>
            <a:t> (tervezett)</a:t>
          </a:r>
          <a:endParaRPr lang="en-US" sz="1800" dirty="0"/>
        </a:p>
      </dgm:t>
    </dgm:pt>
    <dgm:pt modelId="{566FC987-C3BB-429A-92BA-25C8F1CEF67C}" type="parTrans" cxnId="{6CE05F1A-9592-4BEE-A500-5E2F69C47007}">
      <dgm:prSet/>
      <dgm:spPr/>
      <dgm:t>
        <a:bodyPr/>
        <a:lstStyle/>
        <a:p>
          <a:endParaRPr lang="hu-HU"/>
        </a:p>
      </dgm:t>
    </dgm:pt>
    <dgm:pt modelId="{20EA52AD-FB0A-4750-A3B8-01B4E99E33E4}" type="sibTrans" cxnId="{6CE05F1A-9592-4BEE-A500-5E2F69C47007}">
      <dgm:prSet/>
      <dgm:spPr/>
      <dgm:t>
        <a:bodyPr/>
        <a:lstStyle/>
        <a:p>
          <a:endParaRPr lang="hu-HU"/>
        </a:p>
      </dgm:t>
    </dgm:pt>
    <dgm:pt modelId="{E2CD7513-0169-43A5-A9FF-D336C162486B}">
      <dgm:prSet custT="1"/>
      <dgm:spPr/>
      <dgm:t>
        <a:bodyPr/>
        <a:lstStyle/>
        <a:p>
          <a:pPr algn="l"/>
          <a:r>
            <a:rPr lang="hu-HU" sz="1800" dirty="0"/>
            <a:t>2022, 6000km, 352Tbit/s</a:t>
          </a:r>
          <a:endParaRPr lang="en-US" sz="1800" dirty="0"/>
        </a:p>
      </dgm:t>
    </dgm:pt>
    <dgm:pt modelId="{0205911E-8B0E-4799-B755-AAF0043B7DA9}" type="parTrans" cxnId="{662B9BD2-1C4D-4BAD-811B-2F8D05CAED31}">
      <dgm:prSet/>
      <dgm:spPr/>
      <dgm:t>
        <a:bodyPr/>
        <a:lstStyle/>
        <a:p>
          <a:endParaRPr lang="hu-HU"/>
        </a:p>
      </dgm:t>
    </dgm:pt>
    <dgm:pt modelId="{91F2B6A3-A64E-419D-BB0C-331360E011FB}" type="sibTrans" cxnId="{662B9BD2-1C4D-4BAD-811B-2F8D05CAED31}">
      <dgm:prSet/>
      <dgm:spPr/>
      <dgm:t>
        <a:bodyPr/>
        <a:lstStyle/>
        <a:p>
          <a:endParaRPr lang="hu-HU"/>
        </a:p>
      </dgm:t>
    </dgm:pt>
    <dgm:pt modelId="{884AB2C4-C88D-494B-A287-4B7EC0DEE1B8}">
      <dgm:prSet custT="1"/>
      <dgm:spPr/>
      <dgm:t>
        <a:bodyPr/>
        <a:lstStyle/>
        <a:p>
          <a:pPr algn="l"/>
          <a:r>
            <a:rPr lang="hu-HU" sz="1800" dirty="0"/>
            <a:t>Facebook, Microsoft, Vodafone, </a:t>
          </a:r>
          <a:r>
            <a:rPr lang="hu-HU" sz="1800" dirty="0" err="1"/>
            <a:t>Aqua</a:t>
          </a:r>
          <a:r>
            <a:rPr lang="hu-HU" sz="1800" dirty="0"/>
            <a:t> </a:t>
          </a:r>
          <a:r>
            <a:rPr lang="hu-HU" sz="1800" dirty="0" err="1"/>
            <a:t>Comms</a:t>
          </a:r>
          <a:endParaRPr lang="en-US" sz="1800" dirty="0"/>
        </a:p>
      </dgm:t>
    </dgm:pt>
    <dgm:pt modelId="{260C3266-6DF1-47B0-93B9-5302E5C52E12}" type="parTrans" cxnId="{985DF225-2AC3-4A35-9509-90107087F447}">
      <dgm:prSet/>
      <dgm:spPr/>
      <dgm:t>
        <a:bodyPr/>
        <a:lstStyle/>
        <a:p>
          <a:endParaRPr lang="hu-HU"/>
        </a:p>
      </dgm:t>
    </dgm:pt>
    <dgm:pt modelId="{4EB5B693-8D8B-4E5F-A818-8482ED1E18AA}" type="sibTrans" cxnId="{985DF225-2AC3-4A35-9509-90107087F447}">
      <dgm:prSet/>
      <dgm:spPr/>
      <dgm:t>
        <a:bodyPr/>
        <a:lstStyle/>
        <a:p>
          <a:endParaRPr lang="hu-HU"/>
        </a:p>
      </dgm:t>
    </dgm:pt>
    <dgm:pt modelId="{676650A1-A61B-4E29-99BC-E37031365C42}">
      <dgm:prSet custT="1"/>
      <dgm:spPr/>
      <dgm:t>
        <a:bodyPr/>
        <a:lstStyle/>
        <a:p>
          <a:pPr algn="l"/>
          <a:r>
            <a:rPr lang="hu-HU" sz="1800" dirty="0"/>
            <a:t>2022(tervezett), 6600km, 320Tbit/s</a:t>
          </a:r>
          <a:endParaRPr lang="en-US" sz="1800" dirty="0"/>
        </a:p>
      </dgm:t>
    </dgm:pt>
    <dgm:pt modelId="{38C5B076-21E8-46AB-9790-5AC1F176F25C}" type="parTrans" cxnId="{CE2315D1-0B55-4994-BF00-2B8688EFB17B}">
      <dgm:prSet/>
      <dgm:spPr/>
      <dgm:t>
        <a:bodyPr/>
        <a:lstStyle/>
        <a:p>
          <a:endParaRPr lang="hu-HU"/>
        </a:p>
      </dgm:t>
    </dgm:pt>
    <dgm:pt modelId="{5684E189-C58A-4919-A2CB-DDA9AEF8D4E4}" type="sibTrans" cxnId="{CE2315D1-0B55-4994-BF00-2B8688EFB17B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6A7AE14-D987-4C91-85EF-520D26D441C1}" type="presOf" srcId="{8B442DCF-C152-4A17-BFC9-B8D8A606125A}" destId="{8B637364-2692-48F1-BC05-4E372E2D1DDC}" srcOrd="0" destOrd="4" presId="urn:microsoft.com/office/officeart/2005/8/layout/list1"/>
    <dgm:cxn modelId="{6CE05F1A-9592-4BEE-A500-5E2F69C47007}" srcId="{AD2D9B68-4E4D-4DBE-8659-7C972D68FE91}" destId="{1502751C-8C47-485D-AE73-ABC9201FDB8D}" srcOrd="3" destOrd="0" parTransId="{566FC987-C3BB-429A-92BA-25C8F1CEF67C}" sibTransId="{20EA52AD-FB0A-4750-A3B8-01B4E99E33E4}"/>
    <dgm:cxn modelId="{F8BE6222-D22A-4A05-9DB7-A30ED67ADA88}" srcId="{AD2D9B68-4E4D-4DBE-8659-7C972D68FE91}" destId="{8B442DCF-C152-4A17-BFC9-B8D8A606125A}" srcOrd="2" destOrd="0" parTransId="{4011391D-686E-41BB-B330-32AFFDF226D1}" sibTransId="{FC772C40-9CEF-4D95-B183-C16D239300AB}"/>
    <dgm:cxn modelId="{2F718023-F62F-4F9A-A00C-BEB912C9B41F}" type="presOf" srcId="{E2CD7513-0169-43A5-A9FF-D336C162486B}" destId="{8B637364-2692-48F1-BC05-4E372E2D1DDC}" srcOrd="0" destOrd="7" presId="urn:microsoft.com/office/officeart/2005/8/layout/list1"/>
    <dgm:cxn modelId="{985DF225-2AC3-4A35-9509-90107087F447}" srcId="{AD2D9B68-4E4D-4DBE-8659-7C972D68FE91}" destId="{884AB2C4-C88D-494B-A287-4B7EC0DEE1B8}" srcOrd="4" destOrd="0" parTransId="{260C3266-6DF1-47B0-93B9-5302E5C52E12}" sibTransId="{4EB5B693-8D8B-4E5F-A818-8482ED1E18AA}"/>
    <dgm:cxn modelId="{74831C30-E225-4DF4-8BD3-F60068D92DBD}" type="presOf" srcId="{884AB2C4-C88D-494B-A287-4B7EC0DEE1B8}" destId="{8B637364-2692-48F1-BC05-4E372E2D1DDC}" srcOrd="0" destOrd="8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3BD5293E-5CDD-45E3-BE76-BDEBAECB6500}" srcId="{B514F97C-9ADF-4561-8A52-1399D0183799}" destId="{D76D8083-8AEB-41C5-8E84-E376E549B37D}" srcOrd="0" destOrd="0" parTransId="{D147A3EC-75D1-4C2D-B4E7-949375B70FF3}" sibTransId="{7EED1E89-B101-4CAF-9668-34A667296A07}"/>
    <dgm:cxn modelId="{4C12B73F-3B7D-4924-A4A9-19855DF42073}" type="presOf" srcId="{B3038684-AD57-4D9A-A046-2C6BCAF75FDC}" destId="{8B637364-2692-48F1-BC05-4E372E2D1DDC}" srcOrd="0" destOrd="3" presId="urn:microsoft.com/office/officeart/2005/8/layout/list1"/>
    <dgm:cxn modelId="{1330DF5B-C0D8-4CC4-A23D-F089704811FA}" type="presOf" srcId="{D76D8083-8AEB-41C5-8E84-E376E549B37D}" destId="{8B637364-2692-48F1-BC05-4E372E2D1DDC}" srcOrd="0" destOrd="1" presId="urn:microsoft.com/office/officeart/2005/8/layout/list1"/>
    <dgm:cxn modelId="{4A318F43-C174-413C-86C8-6E0C907C639A}" type="presOf" srcId="{CF775919-1167-493E-BDED-1D312BE48F92}" destId="{8B637364-2692-48F1-BC05-4E372E2D1DDC}" srcOrd="0" destOrd="5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8C3BE682-684B-4B38-8585-EE846D42950F}" srcId="{8B442DCF-C152-4A17-BFC9-B8D8A606125A}" destId="{CF775919-1167-493E-BDED-1D312BE48F92}" srcOrd="0" destOrd="0" parTransId="{87BB36C7-C8A8-4996-BB24-0611C9AC0F2C}" sibTransId="{7A773AEC-1106-45FC-AF07-48C75F85CC73}"/>
    <dgm:cxn modelId="{BC47098B-F8A6-4B40-871F-4298F14CEFA2}" srcId="{AD2D9B68-4E4D-4DBE-8659-7C972D68FE91}" destId="{B514F97C-9ADF-4561-8A52-1399D0183799}" srcOrd="0" destOrd="0" parTransId="{A002649B-8F45-4140-83DF-A7F384EF3609}" sibTransId="{8B215DA3-124C-4C37-92E2-9BA560A09057}"/>
    <dgm:cxn modelId="{563BBE9D-4C41-4401-82A2-2B4A190CFDCD}" type="presOf" srcId="{B514F97C-9ADF-4561-8A52-1399D0183799}" destId="{8B637364-2692-48F1-BC05-4E372E2D1DDC}" srcOrd="0" destOrd="0" presId="urn:microsoft.com/office/officeart/2005/8/layout/list1"/>
    <dgm:cxn modelId="{EC3580AE-5A5C-47CD-891B-1FC83B2CDF5C}" type="presOf" srcId="{676650A1-A61B-4E29-99BC-E37031365C42}" destId="{8B637364-2692-48F1-BC05-4E372E2D1DDC}" srcOrd="0" destOrd="9" presId="urn:microsoft.com/office/officeart/2005/8/layout/list1"/>
    <dgm:cxn modelId="{693694AF-76E5-4FD4-B51A-E4DF4618EF29}" type="presOf" srcId="{2CAE2633-EF0E-494B-9CDE-773E7871BC62}" destId="{8B637364-2692-48F1-BC05-4E372E2D1DDC}" srcOrd="0" destOrd="2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CE2315D1-0B55-4994-BF00-2B8688EFB17B}" srcId="{884AB2C4-C88D-494B-A287-4B7EC0DEE1B8}" destId="{676650A1-A61B-4E29-99BC-E37031365C42}" srcOrd="0" destOrd="0" parTransId="{38C5B076-21E8-46AB-9790-5AC1F176F25C}" sibTransId="{5684E189-C58A-4919-A2CB-DDA9AEF8D4E4}"/>
    <dgm:cxn modelId="{662B9BD2-1C4D-4BAD-811B-2F8D05CAED31}" srcId="{1502751C-8C47-485D-AE73-ABC9201FDB8D}" destId="{E2CD7513-0169-43A5-A9FF-D336C162486B}" srcOrd="0" destOrd="0" parTransId="{0205911E-8B0E-4799-B755-AAF0043B7DA9}" sibTransId="{91F2B6A3-A64E-419D-BB0C-331360E011FB}"/>
    <dgm:cxn modelId="{551764DB-2A8D-42F0-B16B-E16BFA78FBE1}" srcId="{AD2D9B68-4E4D-4DBE-8659-7C972D68FE91}" destId="{B3038684-AD57-4D9A-A046-2C6BCAF75FDC}" srcOrd="1" destOrd="0" parTransId="{933DEBF3-8D00-4C57-BB3F-034164720FD4}" sibTransId="{44E05891-6584-4A26-B035-4F88FA3958AC}"/>
    <dgm:cxn modelId="{A6F32FEB-0F1B-4C10-A43A-128FE70687AD}" type="presOf" srcId="{1502751C-8C47-485D-AE73-ABC9201FDB8D}" destId="{8B637364-2692-48F1-BC05-4E372E2D1DDC}" srcOrd="0" destOrd="6" presId="urn:microsoft.com/office/officeart/2005/8/layout/list1"/>
    <dgm:cxn modelId="{F24BA3F5-F862-4C43-88AF-9C394B82D6DC}" srcId="{B514F97C-9ADF-4561-8A52-1399D0183799}" destId="{2CAE2633-EF0E-494B-9CDE-773E7871BC62}" srcOrd="1" destOrd="0" parTransId="{048A31B7-EBAB-4BD9-B9BA-01F85D53827B}" sibTransId="{5452F39B-70B0-47F8-B526-5258D4243C2D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Műholdas internetelérés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0C37F2CD-71E4-4D93-A188-61BBF62361AD}">
      <dgm:prSet custT="1"/>
      <dgm:spPr/>
      <dgm:t>
        <a:bodyPr/>
        <a:lstStyle/>
        <a:p>
          <a:pPr algn="l"/>
          <a:r>
            <a:rPr lang="hu-HU" sz="1800" dirty="0"/>
            <a:t>1962 </a:t>
          </a:r>
          <a:r>
            <a:rPr lang="hu-HU" sz="1800" dirty="0" err="1"/>
            <a:t>Telstar</a:t>
          </a:r>
          <a:r>
            <a:rPr lang="hu-HU" sz="1800" dirty="0"/>
            <a:t> 1 az első „nem állami” kommunikációs műhold – Bell </a:t>
          </a:r>
          <a:r>
            <a:rPr lang="hu-HU" sz="1800" dirty="0" err="1"/>
            <a:t>Labs</a:t>
          </a:r>
          <a:endParaRPr lang="en-US" sz="1800" dirty="0"/>
        </a:p>
      </dgm:t>
    </dgm:pt>
    <dgm:pt modelId="{A9442D0F-A9A3-4116-978E-E500FB9F2D0B}" type="parTrans" cxnId="{D88AF398-E159-405B-A259-62686D6F627A}">
      <dgm:prSet/>
      <dgm:spPr/>
    </dgm:pt>
    <dgm:pt modelId="{FE0971E3-0186-4756-8BAA-8D6E331CDB32}" type="sibTrans" cxnId="{D88AF398-E159-405B-A259-62686D6F627A}">
      <dgm:prSet/>
      <dgm:spPr/>
    </dgm:pt>
    <dgm:pt modelId="{6F5CB3AD-D665-4EDD-969C-E8AAECA20B6C}">
      <dgm:prSet custT="1"/>
      <dgm:spPr/>
      <dgm:t>
        <a:bodyPr/>
        <a:lstStyle/>
        <a:p>
          <a:pPr algn="l"/>
          <a:r>
            <a:rPr lang="hu-HU" sz="1800" dirty="0"/>
            <a:t>Habár a nagy áttörést 1995 körül érték el, mikor az első K-</a:t>
          </a:r>
          <a:r>
            <a:rPr lang="hu-HU" sz="1800" dirty="0" err="1"/>
            <a:t>band</a:t>
          </a:r>
          <a:r>
            <a:rPr lang="hu-HU" sz="1800" dirty="0"/>
            <a:t> műholdat </a:t>
          </a:r>
          <a:r>
            <a:rPr lang="hu-HU" sz="1800" dirty="0" err="1"/>
            <a:t>fellőték</a:t>
          </a:r>
          <a:endParaRPr lang="en-US" sz="1800" dirty="0"/>
        </a:p>
      </dgm:t>
    </dgm:pt>
    <dgm:pt modelId="{5DCE9DEE-636F-4AD2-8EF1-C95B07A146B5}" type="parTrans" cxnId="{C008BBEA-1DE7-4FB3-94DC-08A8BF489072}">
      <dgm:prSet/>
      <dgm:spPr/>
    </dgm:pt>
    <dgm:pt modelId="{0C8B41D1-7B2C-4D99-B7DE-6FA02C78029E}" type="sibTrans" cxnId="{C008BBEA-1DE7-4FB3-94DC-08A8BF489072}">
      <dgm:prSet/>
      <dgm:spPr/>
    </dgm:pt>
    <dgm:pt modelId="{7C4F9CB2-EE39-4716-822F-DD2849896B52}">
      <dgm:prSet custT="1"/>
      <dgm:spPr/>
      <dgm:t>
        <a:bodyPr/>
        <a:lstStyle/>
        <a:p>
          <a:pPr algn="l"/>
          <a:r>
            <a:rPr lang="hu-HU" sz="1800" dirty="0"/>
            <a:t>A K-</a:t>
          </a:r>
          <a:r>
            <a:rPr lang="hu-HU" sz="1800" dirty="0" err="1"/>
            <a:t>band</a:t>
          </a:r>
          <a:r>
            <a:rPr lang="hu-HU" sz="1800" dirty="0"/>
            <a:t> egy újfajta technológia volt, ami egy része a mikrohullámnak az elektromágneses spektrumon és képes 27-40 </a:t>
          </a:r>
          <a:r>
            <a:rPr lang="hu-HU" sz="1800" dirty="0" err="1"/>
            <a:t>GHz</a:t>
          </a:r>
          <a:r>
            <a:rPr lang="hu-HU" sz="1800" dirty="0"/>
            <a:t> –es frekvenciákra.</a:t>
          </a:r>
          <a:endParaRPr lang="en-US" sz="1800" dirty="0"/>
        </a:p>
      </dgm:t>
    </dgm:pt>
    <dgm:pt modelId="{B16BB4E2-B5BE-48A3-95ED-DFB87F221097}" type="parTrans" cxnId="{4CF4F584-3591-4F7D-B791-FB99BD9004A1}">
      <dgm:prSet/>
      <dgm:spPr/>
    </dgm:pt>
    <dgm:pt modelId="{22D09C56-66AC-47BA-BCE9-D47A62D2804F}" type="sibTrans" cxnId="{4CF4F584-3591-4F7D-B791-FB99BD9004A1}">
      <dgm:prSet/>
      <dgm:spPr/>
    </dgm:pt>
    <dgm:pt modelId="{93FF5273-7588-4BF2-AB20-5336BF3AFD5F}">
      <dgm:prSet custT="1"/>
      <dgm:spPr/>
      <dgm:t>
        <a:bodyPr/>
        <a:lstStyle/>
        <a:p>
          <a:pPr algn="l"/>
          <a:r>
            <a:rPr lang="hu-HU" sz="1800" dirty="0"/>
            <a:t>Néhány cég akik úttörők voltak ebben a technológiában:</a:t>
          </a:r>
          <a:endParaRPr lang="en-US" sz="1800" dirty="0"/>
        </a:p>
      </dgm:t>
    </dgm:pt>
    <dgm:pt modelId="{A4A7BF76-7C14-43D6-97E6-F6B41AD01DC7}" type="parTrans" cxnId="{E256DFD5-2194-4CA2-B0E4-07791EFFEB3D}">
      <dgm:prSet/>
      <dgm:spPr/>
    </dgm:pt>
    <dgm:pt modelId="{1491AD1E-3BE5-4505-9CB3-9BB6C44C5C4A}" type="sibTrans" cxnId="{E256DFD5-2194-4CA2-B0E4-07791EFFEB3D}">
      <dgm:prSet/>
      <dgm:spPr/>
    </dgm:pt>
    <dgm:pt modelId="{B3DBD7EC-D264-4438-90B0-DAE7B2777FF3}">
      <dgm:prSet custT="1"/>
      <dgm:spPr/>
      <dgm:t>
        <a:bodyPr/>
        <a:lstStyle/>
        <a:p>
          <a:pPr algn="l"/>
          <a:r>
            <a:rPr lang="hu-HU" sz="1800" dirty="0" err="1"/>
            <a:t>Spaceway</a:t>
          </a:r>
          <a:endParaRPr lang="en-US" sz="1800" dirty="0"/>
        </a:p>
      </dgm:t>
    </dgm:pt>
    <dgm:pt modelId="{18B962F2-A1FE-4BA2-83A3-3D9B67218D67}" type="parTrans" cxnId="{10ADD47A-A1EA-4C0F-878C-5056292D4AB1}">
      <dgm:prSet/>
      <dgm:spPr/>
    </dgm:pt>
    <dgm:pt modelId="{592E3740-D605-4EC9-A530-C9B300B804C3}" type="sibTrans" cxnId="{10ADD47A-A1EA-4C0F-878C-5056292D4AB1}">
      <dgm:prSet/>
      <dgm:spPr/>
    </dgm:pt>
    <dgm:pt modelId="{D9B04E94-6713-4617-BFBE-42D4F9B85C2B}">
      <dgm:prSet custT="1"/>
      <dgm:spPr/>
      <dgm:t>
        <a:bodyPr/>
        <a:lstStyle/>
        <a:p>
          <a:pPr algn="l"/>
          <a:r>
            <a:rPr lang="hu-HU" sz="1800" dirty="0" err="1"/>
            <a:t>EchoStar</a:t>
          </a:r>
          <a:endParaRPr lang="en-US" sz="1800" dirty="0"/>
        </a:p>
      </dgm:t>
    </dgm:pt>
    <dgm:pt modelId="{883E855E-2342-4D68-BA26-5123988E7761}" type="parTrans" cxnId="{CB546C27-89D8-430B-B844-EF61CEF8A2EB}">
      <dgm:prSet/>
      <dgm:spPr/>
    </dgm:pt>
    <dgm:pt modelId="{BAF57A10-BAAF-4AB6-B7A8-0BE9D22E7668}" type="sibTrans" cxnId="{CB546C27-89D8-430B-B844-EF61CEF8A2EB}">
      <dgm:prSet/>
      <dgm:spPr/>
    </dgm:pt>
    <dgm:pt modelId="{4F1EB36E-A255-4044-B211-255625CB6AB9}">
      <dgm:prSet custT="1"/>
      <dgm:spPr/>
      <dgm:t>
        <a:bodyPr/>
        <a:lstStyle/>
        <a:p>
          <a:pPr algn="l"/>
          <a:r>
            <a:rPr lang="hu-HU" sz="1800" dirty="0"/>
            <a:t>Lockheed Martin</a:t>
          </a:r>
          <a:endParaRPr lang="en-US" sz="1800" dirty="0"/>
        </a:p>
      </dgm:t>
    </dgm:pt>
    <dgm:pt modelId="{832D3E0B-5302-43D6-BCCD-5824632F2166}" type="parTrans" cxnId="{F0252B51-A1F2-46CE-80D2-50929249D62B}">
      <dgm:prSet/>
      <dgm:spPr/>
    </dgm:pt>
    <dgm:pt modelId="{00710FDA-9579-42B4-B89D-7640976DE1BD}" type="sibTrans" cxnId="{F0252B51-A1F2-46CE-80D2-50929249D62B}">
      <dgm:prSet/>
      <dgm:spPr/>
    </dgm:pt>
    <dgm:pt modelId="{5C7DD42B-33EF-44B6-84F4-9F69C7C1164E}">
      <dgm:prSet custT="1"/>
      <dgm:spPr/>
      <dgm:t>
        <a:bodyPr/>
        <a:lstStyle/>
        <a:p>
          <a:pPr algn="l"/>
          <a:r>
            <a:rPr lang="hu-HU" sz="1800" dirty="0"/>
            <a:t>Motorola</a:t>
          </a:r>
          <a:endParaRPr lang="en-US" sz="1800" dirty="0"/>
        </a:p>
      </dgm:t>
    </dgm:pt>
    <dgm:pt modelId="{D7492029-FD9C-4A36-B4F2-17F16B3232C8}" type="parTrans" cxnId="{50A62045-E7F1-4D12-AE53-0394B479228B}">
      <dgm:prSet/>
      <dgm:spPr/>
    </dgm:pt>
    <dgm:pt modelId="{E73D79D2-4623-4382-93C2-F9BDFD8DAD39}" type="sibTrans" cxnId="{50A62045-E7F1-4D12-AE53-0394B479228B}">
      <dgm:prSet/>
      <dgm:spPr/>
    </dgm:pt>
    <dgm:pt modelId="{EE34C905-39CF-4269-B247-D1E4BF27CABE}">
      <dgm:prSet custT="1"/>
      <dgm:spPr/>
      <dgm:t>
        <a:bodyPr/>
        <a:lstStyle/>
        <a:p>
          <a:pPr algn="l"/>
          <a:r>
            <a:rPr lang="hu-HU" sz="1800" dirty="0"/>
            <a:t>Műholdas telefonok – képesek egyből a műholdra csatlakozni</a:t>
          </a:r>
          <a:endParaRPr lang="en-US" sz="1800" dirty="0"/>
        </a:p>
      </dgm:t>
    </dgm:pt>
    <dgm:pt modelId="{77715156-CD63-4E86-8BD5-4D26EC70811B}" type="parTrans" cxnId="{6360FF50-D7F9-4A48-9168-BCD8DD0BBCCA}">
      <dgm:prSet/>
      <dgm:spPr/>
    </dgm:pt>
    <dgm:pt modelId="{39FE60EF-9333-4CAF-9557-5E52AF6EA412}" type="sibTrans" cxnId="{6360FF50-D7F9-4A48-9168-BCD8DD0BBCCA}">
      <dgm:prSet/>
      <dgm:spPr/>
    </dgm:pt>
    <dgm:pt modelId="{AAD54F75-BF43-423F-8591-2EA60F504FA7}">
      <dgm:prSet custT="1"/>
      <dgm:spPr/>
      <dgm:t>
        <a:bodyPr/>
        <a:lstStyle/>
        <a:p>
          <a:pPr algn="l"/>
          <a:endParaRPr lang="en-US" sz="1800" dirty="0"/>
        </a:p>
      </dgm:t>
    </dgm:pt>
    <dgm:pt modelId="{2CF7A53A-D074-4A0C-9802-C90E9FCD255B}" type="parTrans" cxnId="{3CADA3ED-576F-46EB-9C23-DCFA4CD276A8}">
      <dgm:prSet/>
      <dgm:spPr/>
    </dgm:pt>
    <dgm:pt modelId="{58D478F7-305F-4F01-B8A6-D83EF882A64F}" type="sibTrans" cxnId="{3CADA3ED-576F-46EB-9C23-DCFA4CD276A8}">
      <dgm:prSet/>
      <dgm:spPr/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B546C27-89D8-430B-B844-EF61CEF8A2EB}" srcId="{93FF5273-7588-4BF2-AB20-5336BF3AFD5F}" destId="{D9B04E94-6713-4617-BFBE-42D4F9B85C2B}" srcOrd="1" destOrd="0" parTransId="{883E855E-2342-4D68-BA26-5123988E7761}" sibTransId="{BAF57A10-BAAF-4AB6-B7A8-0BE9D22E7668}"/>
    <dgm:cxn modelId="{E3B77A3B-4388-4CBE-BD67-EC91D82A19D5}" type="presOf" srcId="{4F1EB36E-A255-4044-B211-255625CB6AB9}" destId="{8B637364-2692-48F1-BC05-4E372E2D1DDC}" srcOrd="0" destOrd="6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64EAFD3C-5BCC-49FA-A374-CB9451E53BA5}" type="presOf" srcId="{D9B04E94-6713-4617-BFBE-42D4F9B85C2B}" destId="{8B637364-2692-48F1-BC05-4E372E2D1DDC}" srcOrd="0" destOrd="5" presId="urn:microsoft.com/office/officeart/2005/8/layout/list1"/>
    <dgm:cxn modelId="{50A62045-E7F1-4D12-AE53-0394B479228B}" srcId="{93FF5273-7588-4BF2-AB20-5336BF3AFD5F}" destId="{5C7DD42B-33EF-44B6-84F4-9F69C7C1164E}" srcOrd="3" destOrd="0" parTransId="{D7492029-FD9C-4A36-B4F2-17F16B3232C8}" sibTransId="{E73D79D2-4623-4382-93C2-F9BDFD8DAD39}"/>
    <dgm:cxn modelId="{6360FF50-D7F9-4A48-9168-BCD8DD0BBCCA}" srcId="{AD2D9B68-4E4D-4DBE-8659-7C972D68FE91}" destId="{EE34C905-39CF-4269-B247-D1E4BF27CABE}" srcOrd="3" destOrd="0" parTransId="{77715156-CD63-4E86-8BD5-4D26EC70811B}" sibTransId="{39FE60EF-9333-4CAF-9557-5E52AF6EA412}"/>
    <dgm:cxn modelId="{F0252B51-A1F2-46CE-80D2-50929249D62B}" srcId="{93FF5273-7588-4BF2-AB20-5336BF3AFD5F}" destId="{4F1EB36E-A255-4044-B211-255625CB6AB9}" srcOrd="2" destOrd="0" parTransId="{832D3E0B-5302-43D6-BCCD-5824632F2166}" sibTransId="{00710FDA-9579-42B4-B89D-7640976DE1BD}"/>
    <dgm:cxn modelId="{E89BCA77-D167-4370-B466-5053926EF96A}" type="presOf" srcId="{5C7DD42B-33EF-44B6-84F4-9F69C7C1164E}" destId="{8B637364-2692-48F1-BC05-4E372E2D1DDC}" srcOrd="0" destOrd="7" presId="urn:microsoft.com/office/officeart/2005/8/layout/list1"/>
    <dgm:cxn modelId="{3C6C0858-8B25-422E-9A62-15B672A82DE0}" type="presOf" srcId="{6F5CB3AD-D665-4EDD-969C-E8AAECA20B6C}" destId="{8B637364-2692-48F1-BC05-4E372E2D1DDC}" srcOrd="0" destOrd="1" presId="urn:microsoft.com/office/officeart/2005/8/layout/list1"/>
    <dgm:cxn modelId="{CA6E4B7A-0A1E-41ED-97B8-785DB6A8F7D7}" type="presOf" srcId="{EE34C905-39CF-4269-B247-D1E4BF27CABE}" destId="{8B637364-2692-48F1-BC05-4E372E2D1DDC}" srcOrd="0" destOrd="8" presId="urn:microsoft.com/office/officeart/2005/8/layout/list1"/>
    <dgm:cxn modelId="{10ADD47A-A1EA-4C0F-878C-5056292D4AB1}" srcId="{93FF5273-7588-4BF2-AB20-5336BF3AFD5F}" destId="{B3DBD7EC-D264-4438-90B0-DAE7B2777FF3}" srcOrd="0" destOrd="0" parTransId="{18B962F2-A1FE-4BA2-83A3-3D9B67218D67}" sibTransId="{592E3740-D605-4EC9-A530-C9B300B804C3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4CF4F584-3591-4F7D-B791-FB99BD9004A1}" srcId="{6F5CB3AD-D665-4EDD-969C-E8AAECA20B6C}" destId="{7C4F9CB2-EE39-4716-822F-DD2849896B52}" srcOrd="0" destOrd="0" parTransId="{B16BB4E2-B5BE-48A3-95ED-DFB87F221097}" sibTransId="{22D09C56-66AC-47BA-BCE9-D47A62D2804F}"/>
    <dgm:cxn modelId="{326BC28F-141D-4230-B1C5-BC9EF1D729EB}" type="presOf" srcId="{AAD54F75-BF43-423F-8591-2EA60F504FA7}" destId="{8B637364-2692-48F1-BC05-4E372E2D1DDC}" srcOrd="0" destOrd="9" presId="urn:microsoft.com/office/officeart/2005/8/layout/list1"/>
    <dgm:cxn modelId="{DA9BDA8F-8AE2-43D0-90A4-8AC6E252E80F}" type="presOf" srcId="{0C37F2CD-71E4-4D93-A188-61BBF62361AD}" destId="{8B637364-2692-48F1-BC05-4E372E2D1DDC}" srcOrd="0" destOrd="0" presId="urn:microsoft.com/office/officeart/2005/8/layout/list1"/>
    <dgm:cxn modelId="{D88AF398-E159-405B-A259-62686D6F627A}" srcId="{AD2D9B68-4E4D-4DBE-8659-7C972D68FE91}" destId="{0C37F2CD-71E4-4D93-A188-61BBF62361AD}" srcOrd="0" destOrd="0" parTransId="{A9442D0F-A9A3-4116-978E-E500FB9F2D0B}" sibTransId="{FE0971E3-0186-4756-8BAA-8D6E331CDB32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2B1216C7-02A2-4C13-BBF8-49D11E76F277}" type="presOf" srcId="{B3DBD7EC-D264-4438-90B0-DAE7B2777FF3}" destId="{8B637364-2692-48F1-BC05-4E372E2D1DDC}" srcOrd="0" destOrd="4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938F08CE-095B-4CF9-A3B0-215B0FA3F8CB}" type="presOf" srcId="{93FF5273-7588-4BF2-AB20-5336BF3AFD5F}" destId="{8B637364-2692-48F1-BC05-4E372E2D1DDC}" srcOrd="0" destOrd="3" presId="urn:microsoft.com/office/officeart/2005/8/layout/list1"/>
    <dgm:cxn modelId="{E256DFD5-2194-4CA2-B0E4-07791EFFEB3D}" srcId="{AD2D9B68-4E4D-4DBE-8659-7C972D68FE91}" destId="{93FF5273-7588-4BF2-AB20-5336BF3AFD5F}" srcOrd="2" destOrd="0" parTransId="{A4A7BF76-7C14-43D6-97E6-F6B41AD01DC7}" sibTransId="{1491AD1E-3BE5-4505-9CB3-9BB6C44C5C4A}"/>
    <dgm:cxn modelId="{C008BBEA-1DE7-4FB3-94DC-08A8BF489072}" srcId="{AD2D9B68-4E4D-4DBE-8659-7C972D68FE91}" destId="{6F5CB3AD-D665-4EDD-969C-E8AAECA20B6C}" srcOrd="1" destOrd="0" parTransId="{5DCE9DEE-636F-4AD2-8EF1-C95B07A146B5}" sibTransId="{0C8B41D1-7B2C-4D99-B7DE-6FA02C78029E}"/>
    <dgm:cxn modelId="{3CADA3ED-576F-46EB-9C23-DCFA4CD276A8}" srcId="{AD2D9B68-4E4D-4DBE-8659-7C972D68FE91}" destId="{AAD54F75-BF43-423F-8591-2EA60F504FA7}" srcOrd="4" destOrd="0" parTransId="{2CF7A53A-D074-4A0C-9802-C90E9FCD255B}" sibTransId="{58D478F7-305F-4F01-B8A6-D83EF882A64F}"/>
    <dgm:cxn modelId="{0183BFF9-2492-4656-8925-7C1BF1E8D4E7}" type="presOf" srcId="{7C4F9CB2-EE39-4716-822F-DD2849896B52}" destId="{8B637364-2692-48F1-BC05-4E372E2D1DDC}" srcOrd="0" destOrd="2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WWW - World Wide Web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AAD54F75-BF43-423F-8591-2EA60F504FA7}">
      <dgm:prSet custT="1"/>
      <dgm:spPr/>
      <dgm:t>
        <a:bodyPr/>
        <a:lstStyle/>
        <a:p>
          <a:pPr algn="l"/>
          <a:r>
            <a:rPr lang="hu-HU" sz="1400" dirty="0"/>
            <a:t>Funkciói</a:t>
          </a:r>
          <a:endParaRPr lang="en-US" sz="1400" dirty="0"/>
        </a:p>
      </dgm:t>
    </dgm:pt>
    <dgm:pt modelId="{2CF7A53A-D074-4A0C-9802-C90E9FCD255B}" type="parTrans" cxnId="{3CADA3ED-576F-46EB-9C23-DCFA4CD276A8}">
      <dgm:prSet/>
      <dgm:spPr/>
      <dgm:t>
        <a:bodyPr/>
        <a:lstStyle/>
        <a:p>
          <a:endParaRPr lang="hu-HU"/>
        </a:p>
      </dgm:t>
    </dgm:pt>
    <dgm:pt modelId="{58D478F7-305F-4F01-B8A6-D83EF882A64F}" type="sibTrans" cxnId="{3CADA3ED-576F-46EB-9C23-DCFA4CD276A8}">
      <dgm:prSet/>
      <dgm:spPr/>
      <dgm:t>
        <a:bodyPr/>
        <a:lstStyle/>
        <a:p>
          <a:endParaRPr lang="hu-HU"/>
        </a:p>
      </dgm:t>
    </dgm:pt>
    <dgm:pt modelId="{712CF36B-34AC-406B-A103-582792613CA0}">
      <dgm:prSet custT="1"/>
      <dgm:spPr/>
      <dgm:t>
        <a:bodyPr/>
        <a:lstStyle/>
        <a:p>
          <a:pPr algn="l"/>
          <a:r>
            <a:rPr lang="hu-HU" sz="1400" dirty="0"/>
            <a:t>Protokollok sokaságát használva köti össze a szervereket az eszközökkel (end-</a:t>
          </a:r>
          <a:r>
            <a:rPr lang="hu-HU" sz="1400" dirty="0" err="1"/>
            <a:t>device</a:t>
          </a:r>
          <a:r>
            <a:rPr lang="hu-HU" sz="1400" dirty="0"/>
            <a:t>)</a:t>
          </a:r>
          <a:endParaRPr lang="en-US" sz="1400" dirty="0"/>
        </a:p>
      </dgm:t>
    </dgm:pt>
    <dgm:pt modelId="{F10D0E20-9034-4C1E-BE3F-B87F84DC50EF}" type="parTrans" cxnId="{F28E57A5-89F6-4C1B-AEAC-33A67E6E96AA}">
      <dgm:prSet/>
      <dgm:spPr/>
      <dgm:t>
        <a:bodyPr/>
        <a:lstStyle/>
        <a:p>
          <a:endParaRPr lang="hu-HU"/>
        </a:p>
      </dgm:t>
    </dgm:pt>
    <dgm:pt modelId="{21432FC8-E333-4A7E-A49B-86E4649D070F}" type="sibTrans" cxnId="{F28E57A5-89F6-4C1B-AEAC-33A67E6E96AA}">
      <dgm:prSet/>
      <dgm:spPr/>
      <dgm:t>
        <a:bodyPr/>
        <a:lstStyle/>
        <a:p>
          <a:endParaRPr lang="hu-HU"/>
        </a:p>
      </dgm:t>
    </dgm:pt>
    <dgm:pt modelId="{CD138027-051F-4082-8AA4-1212F134DB19}">
      <dgm:prSet custT="1"/>
      <dgm:spPr/>
      <dgm:t>
        <a:bodyPr/>
        <a:lstStyle/>
        <a:p>
          <a:pPr algn="l"/>
          <a:r>
            <a:rPr lang="hu-HU" sz="1400" dirty="0"/>
            <a:t>Arra használjuk, hogy az interneten interakcióba lépjünk bármivel</a:t>
          </a:r>
          <a:endParaRPr lang="en-US" sz="1400" dirty="0"/>
        </a:p>
      </dgm:t>
    </dgm:pt>
    <dgm:pt modelId="{599B7295-0016-47FF-9759-2CE5AF6C178D}" type="parTrans" cxnId="{8EB5474B-6A49-4BE5-BCB3-DCA5EE6AA5D1}">
      <dgm:prSet/>
      <dgm:spPr/>
      <dgm:t>
        <a:bodyPr/>
        <a:lstStyle/>
        <a:p>
          <a:endParaRPr lang="hu-HU"/>
        </a:p>
      </dgm:t>
    </dgm:pt>
    <dgm:pt modelId="{208D824F-0032-4543-A62B-3C2A8A1290B6}" type="sibTrans" cxnId="{8EB5474B-6A49-4BE5-BCB3-DCA5EE6AA5D1}">
      <dgm:prSet/>
      <dgm:spPr/>
      <dgm:t>
        <a:bodyPr/>
        <a:lstStyle/>
        <a:p>
          <a:endParaRPr lang="hu-HU"/>
        </a:p>
      </dgm:t>
    </dgm:pt>
    <dgm:pt modelId="{02EE322F-0EBC-45C2-8D1F-F85994D52C4B}">
      <dgm:prSet custT="1"/>
      <dgm:spPr/>
      <dgm:t>
        <a:bodyPr/>
        <a:lstStyle/>
        <a:p>
          <a:pPr algn="l"/>
          <a:r>
            <a:rPr lang="hu-HU" sz="1400" dirty="0"/>
            <a:t>Ezen keresztül érünk el weboldalakat, szolgáltatásokat</a:t>
          </a:r>
          <a:endParaRPr lang="en-US" sz="1400" dirty="0"/>
        </a:p>
      </dgm:t>
    </dgm:pt>
    <dgm:pt modelId="{4A413E13-BE35-48C9-853B-B81A9FFEB70A}" type="parTrans" cxnId="{2135B87F-7919-40D8-B8C2-D69E870E6554}">
      <dgm:prSet/>
      <dgm:spPr/>
      <dgm:t>
        <a:bodyPr/>
        <a:lstStyle/>
        <a:p>
          <a:endParaRPr lang="hu-HU"/>
        </a:p>
      </dgm:t>
    </dgm:pt>
    <dgm:pt modelId="{95F486D4-5C88-49F5-B389-AC05F391D6BD}" type="sibTrans" cxnId="{2135B87F-7919-40D8-B8C2-D69E870E6554}">
      <dgm:prSet/>
      <dgm:spPr/>
      <dgm:t>
        <a:bodyPr/>
        <a:lstStyle/>
        <a:p>
          <a:endParaRPr lang="hu-HU"/>
        </a:p>
      </dgm:t>
    </dgm:pt>
    <dgm:pt modelId="{18BCB8BA-09E3-49A5-BB70-FCADDC946E69}">
      <dgm:prSet custT="1"/>
      <dgm:spPr/>
      <dgm:t>
        <a:bodyPr/>
        <a:lstStyle/>
        <a:p>
          <a:pPr algn="l"/>
          <a:r>
            <a:rPr lang="hu-HU" sz="1400" dirty="0"/>
            <a:t>DNS, HTTP, HTTPS, de ezekről majd később bővebben</a:t>
          </a:r>
          <a:endParaRPr lang="en-US" sz="1400" dirty="0"/>
        </a:p>
      </dgm:t>
    </dgm:pt>
    <dgm:pt modelId="{D232A7E1-2CFE-4859-8561-E514569E4CC6}" type="parTrans" cxnId="{3563B21F-64A9-4885-AA6B-2CF8C5C7E9F0}">
      <dgm:prSet/>
      <dgm:spPr/>
      <dgm:t>
        <a:bodyPr/>
        <a:lstStyle/>
        <a:p>
          <a:endParaRPr lang="hu-HU"/>
        </a:p>
      </dgm:t>
    </dgm:pt>
    <dgm:pt modelId="{E3FE4F81-590D-466C-8A07-FC49939A2364}" type="sibTrans" cxnId="{3563B21F-64A9-4885-AA6B-2CF8C5C7E9F0}">
      <dgm:prSet/>
      <dgm:spPr/>
      <dgm:t>
        <a:bodyPr/>
        <a:lstStyle/>
        <a:p>
          <a:endParaRPr lang="hu-HU"/>
        </a:p>
      </dgm:t>
    </dgm:pt>
    <dgm:pt modelId="{2660D08A-79C0-4138-82ED-91DB1928EBC7}">
      <dgm:prSet custT="1"/>
      <dgm:spPr/>
      <dgm:t>
        <a:bodyPr/>
        <a:lstStyle/>
        <a:p>
          <a:pPr algn="l"/>
          <a:r>
            <a:rPr lang="hu-HU" sz="1400" dirty="0"/>
            <a:t>Az alapértelmezett nyelv a HTML, ezt tudja értelmezni és lefordítani olvasható weblapokká</a:t>
          </a:r>
          <a:endParaRPr lang="en-US" sz="1400" dirty="0"/>
        </a:p>
      </dgm:t>
    </dgm:pt>
    <dgm:pt modelId="{C7B04DAC-34B8-4D84-AFC6-4394CAE97259}" type="parTrans" cxnId="{88DF0C11-61F3-4B79-9CC6-60FABCD23791}">
      <dgm:prSet/>
      <dgm:spPr/>
      <dgm:t>
        <a:bodyPr/>
        <a:lstStyle/>
        <a:p>
          <a:endParaRPr lang="hu-HU"/>
        </a:p>
      </dgm:t>
    </dgm:pt>
    <dgm:pt modelId="{4D32D784-52C8-4876-A631-7D9BE6E01EDF}" type="sibTrans" cxnId="{88DF0C11-61F3-4B79-9CC6-60FABCD23791}">
      <dgm:prSet/>
      <dgm:spPr/>
      <dgm:t>
        <a:bodyPr/>
        <a:lstStyle/>
        <a:p>
          <a:endParaRPr lang="hu-HU"/>
        </a:p>
      </dgm:t>
    </dgm:pt>
    <dgm:pt modelId="{330B8951-539E-46ED-B6B6-200A28F9B474}">
      <dgm:prSet custT="1"/>
      <dgm:spPr/>
      <dgm:t>
        <a:bodyPr/>
        <a:lstStyle/>
        <a:p>
          <a:pPr algn="l"/>
          <a:r>
            <a:rPr lang="hu-HU" sz="1400" dirty="0"/>
            <a:t>Vannak Statikus és Dinamukis weblapok</a:t>
          </a:r>
          <a:endParaRPr lang="en-US" sz="1400" dirty="0"/>
        </a:p>
      </dgm:t>
    </dgm:pt>
    <dgm:pt modelId="{57A19EC1-F15C-4794-88C6-6D5859258538}" type="parTrans" cxnId="{77B70388-D448-45AE-90E1-5FA8D5C50F98}">
      <dgm:prSet/>
      <dgm:spPr/>
      <dgm:t>
        <a:bodyPr/>
        <a:lstStyle/>
        <a:p>
          <a:endParaRPr lang="hu-HU"/>
        </a:p>
      </dgm:t>
    </dgm:pt>
    <dgm:pt modelId="{89B79C02-E1C0-4D73-92DB-FDD0C9987323}" type="sibTrans" cxnId="{77B70388-D448-45AE-90E1-5FA8D5C50F98}">
      <dgm:prSet/>
      <dgm:spPr/>
      <dgm:t>
        <a:bodyPr/>
        <a:lstStyle/>
        <a:p>
          <a:endParaRPr lang="hu-HU"/>
        </a:p>
      </dgm:t>
    </dgm:pt>
    <dgm:pt modelId="{FC24F81A-E956-458D-A0DD-C44186475D17}">
      <dgm:prSet custT="1"/>
      <dgm:spPr/>
      <dgm:t>
        <a:bodyPr/>
        <a:lstStyle/>
        <a:p>
          <a:pPr algn="l"/>
          <a:r>
            <a:rPr lang="hu-HU" sz="1400" dirty="0"/>
            <a:t>A „linkek” használata köti össze a weblapokat és a keresőket</a:t>
          </a:r>
          <a:endParaRPr lang="en-US" sz="1400" dirty="0"/>
        </a:p>
      </dgm:t>
    </dgm:pt>
    <dgm:pt modelId="{38E3EDEC-1B3C-477D-AF0C-FDAE5FC0A419}" type="parTrans" cxnId="{4B7C2385-7D4A-4558-9DEE-7E80CAB89849}">
      <dgm:prSet/>
      <dgm:spPr/>
      <dgm:t>
        <a:bodyPr/>
        <a:lstStyle/>
        <a:p>
          <a:endParaRPr lang="hu-HU"/>
        </a:p>
      </dgm:t>
    </dgm:pt>
    <dgm:pt modelId="{200B672A-2CDA-442E-81AD-802486E60D92}" type="sibTrans" cxnId="{4B7C2385-7D4A-4558-9DEE-7E80CAB89849}">
      <dgm:prSet/>
      <dgm:spPr/>
      <dgm:t>
        <a:bodyPr/>
        <a:lstStyle/>
        <a:p>
          <a:endParaRPr lang="hu-HU"/>
        </a:p>
      </dgm:t>
    </dgm:pt>
    <dgm:pt modelId="{9507FF80-7831-4C8D-A8C9-D53654832E55}">
      <dgm:prSet custT="1"/>
      <dgm:spPr/>
      <dgm:t>
        <a:bodyPr/>
        <a:lstStyle/>
        <a:p>
          <a:pPr algn="l"/>
          <a:r>
            <a:rPr lang="hu-HU" sz="1400" dirty="0"/>
            <a:t>A keresőmotorok végig keresik az úgymond „ indexelt” weblapokat, amiket majd találatként megjelenítenek</a:t>
          </a:r>
          <a:endParaRPr lang="en-US" sz="1400" dirty="0"/>
        </a:p>
      </dgm:t>
    </dgm:pt>
    <dgm:pt modelId="{A01521D4-2393-4B17-A301-8E41C4BEE217}" type="parTrans" cxnId="{9AC96BDE-7F8C-4395-9CDB-4693FED79079}">
      <dgm:prSet/>
      <dgm:spPr/>
      <dgm:t>
        <a:bodyPr/>
        <a:lstStyle/>
        <a:p>
          <a:endParaRPr lang="hu-HU"/>
        </a:p>
      </dgm:t>
    </dgm:pt>
    <dgm:pt modelId="{0F8F9E6C-DF2D-497A-9113-322D53F61F2F}" type="sibTrans" cxnId="{9AC96BDE-7F8C-4395-9CDB-4693FED79079}">
      <dgm:prSet/>
      <dgm:spPr/>
      <dgm:t>
        <a:bodyPr/>
        <a:lstStyle/>
        <a:p>
          <a:endParaRPr lang="hu-HU"/>
        </a:p>
      </dgm:t>
    </dgm:pt>
    <dgm:pt modelId="{B58EE909-06C2-4047-A273-3E045BE34FC4}">
      <dgm:prSet custT="1"/>
      <dgm:spPr/>
      <dgm:t>
        <a:bodyPr/>
        <a:lstStyle/>
        <a:p>
          <a:pPr algn="l"/>
          <a:r>
            <a:rPr lang="hu-HU" sz="1400" dirty="0"/>
            <a:t>A nem indexelt weblapok sokaságát nevezik „Deep Webnek”</a:t>
          </a:r>
          <a:endParaRPr lang="en-US" sz="1400" dirty="0"/>
        </a:p>
      </dgm:t>
    </dgm:pt>
    <dgm:pt modelId="{AB0975FB-B665-42E6-A901-692C99B9EBCB}" type="parTrans" cxnId="{7E9F02B0-C59F-41F6-8A54-DEB57F47B348}">
      <dgm:prSet/>
      <dgm:spPr/>
      <dgm:t>
        <a:bodyPr/>
        <a:lstStyle/>
        <a:p>
          <a:endParaRPr lang="hu-HU"/>
        </a:p>
      </dgm:t>
    </dgm:pt>
    <dgm:pt modelId="{738A5CDA-0852-4ED6-982C-3511E17AEF50}" type="sibTrans" cxnId="{7E9F02B0-C59F-41F6-8A54-DEB57F47B348}">
      <dgm:prSet/>
      <dgm:spPr/>
      <dgm:t>
        <a:bodyPr/>
        <a:lstStyle/>
        <a:p>
          <a:endParaRPr lang="hu-HU"/>
        </a:p>
      </dgm:t>
    </dgm:pt>
    <dgm:pt modelId="{F10317E3-344C-4D1A-A999-47C8769866DF}">
      <dgm:prSet custT="1"/>
      <dgm:spPr/>
      <dgm:t>
        <a:bodyPr/>
        <a:lstStyle/>
        <a:p>
          <a:pPr algn="l"/>
          <a:r>
            <a:rPr lang="hu-HU" sz="1400" dirty="0"/>
            <a:t>A Deep Web sok esetben jelenthet valami olyan tartalmat, ami lehet </a:t>
          </a:r>
          <a:r>
            <a:rPr lang="hu-HU" sz="1400" dirty="0" err="1"/>
            <a:t>paywall</a:t>
          </a:r>
          <a:r>
            <a:rPr lang="hu-HU" sz="1400" dirty="0"/>
            <a:t> mögött vagy éppen csak egy banki tranzakció, amihez nem tudunk közvetlen hozzáférni HTTP </a:t>
          </a:r>
          <a:r>
            <a:rPr lang="hu-HU" sz="1400" dirty="0" err="1"/>
            <a:t>protokol</a:t>
          </a:r>
          <a:r>
            <a:rPr lang="hu-HU" sz="1400" dirty="0"/>
            <a:t> segítségével, hanem közvetlen URL-ek használatával, de lehet más tartalom is…</a:t>
          </a:r>
          <a:endParaRPr lang="en-US" sz="1400" dirty="0"/>
        </a:p>
      </dgm:t>
    </dgm:pt>
    <dgm:pt modelId="{23CE2BCB-6F73-4F18-9FDE-1CC6101A1B72}" type="parTrans" cxnId="{EAA09E5C-CB1B-4A90-8334-E29AD816EADD}">
      <dgm:prSet/>
      <dgm:spPr/>
      <dgm:t>
        <a:bodyPr/>
        <a:lstStyle/>
        <a:p>
          <a:endParaRPr lang="hu-HU"/>
        </a:p>
      </dgm:t>
    </dgm:pt>
    <dgm:pt modelId="{5F51F2BB-A56E-45CF-B429-99582B9FF0D9}" type="sibTrans" cxnId="{EAA09E5C-CB1B-4A90-8334-E29AD816EAD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0672">
        <dgm:presLayoutVars>
          <dgm:bulletEnabled val="1"/>
        </dgm:presLayoutVars>
      </dgm:prSet>
      <dgm:spPr/>
    </dgm:pt>
  </dgm:ptLst>
  <dgm:cxnLst>
    <dgm:cxn modelId="{A63BB701-59A8-4AF0-B367-E82557395901}" type="presOf" srcId="{18BCB8BA-09E3-49A5-BB70-FCADDC946E69}" destId="{8B637364-2692-48F1-BC05-4E372E2D1DDC}" srcOrd="0" destOrd="7" presId="urn:microsoft.com/office/officeart/2005/8/layout/list1"/>
    <dgm:cxn modelId="{602B3704-2E78-4946-8776-A01BA81773E1}" type="presOf" srcId="{02EE322F-0EBC-45C2-8D1F-F85994D52C4B}" destId="{8B637364-2692-48F1-BC05-4E372E2D1DDC}" srcOrd="0" destOrd="6" presId="urn:microsoft.com/office/officeart/2005/8/layout/list1"/>
    <dgm:cxn modelId="{065BAE0E-FEA4-4EE5-A4C3-85FBA396040F}" type="presOf" srcId="{CD138027-051F-4082-8AA4-1212F134DB19}" destId="{8B637364-2692-48F1-BC05-4E372E2D1DDC}" srcOrd="0" destOrd="0" presId="urn:microsoft.com/office/officeart/2005/8/layout/list1"/>
    <dgm:cxn modelId="{88DF0C11-61F3-4B79-9CC6-60FABCD23791}" srcId="{AD2D9B68-4E4D-4DBE-8659-7C972D68FE91}" destId="{2660D08A-79C0-4138-82ED-91DB1928EBC7}" srcOrd="1" destOrd="0" parTransId="{C7B04DAC-34B8-4D84-AFC6-4394CAE97259}" sibTransId="{4D32D784-52C8-4876-A631-7D9BE6E01EDF}"/>
    <dgm:cxn modelId="{3563B21F-64A9-4885-AA6B-2CF8C5C7E9F0}" srcId="{02EE322F-0EBC-45C2-8D1F-F85994D52C4B}" destId="{18BCB8BA-09E3-49A5-BB70-FCADDC946E69}" srcOrd="0" destOrd="0" parTransId="{D232A7E1-2CFE-4859-8561-E514569E4CC6}" sibTransId="{E3FE4F81-590D-466C-8A07-FC49939A2364}"/>
    <dgm:cxn modelId="{E6C67D3A-56BB-4910-AC45-2286BD309F38}" type="presOf" srcId="{330B8951-539E-46ED-B6B6-200A28F9B474}" destId="{8B637364-2692-48F1-BC05-4E372E2D1DDC}" srcOrd="0" destOrd="2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26472B5B-E63A-4908-BFF3-81E46EC16293}" type="presOf" srcId="{F10317E3-344C-4D1A-A999-47C8769866DF}" destId="{8B637364-2692-48F1-BC05-4E372E2D1DDC}" srcOrd="0" destOrd="10" presId="urn:microsoft.com/office/officeart/2005/8/layout/list1"/>
    <dgm:cxn modelId="{EAA09E5C-CB1B-4A90-8334-E29AD816EADD}" srcId="{B58EE909-06C2-4047-A273-3E045BE34FC4}" destId="{F10317E3-344C-4D1A-A999-47C8769866DF}" srcOrd="0" destOrd="0" parTransId="{23CE2BCB-6F73-4F18-9FDE-1CC6101A1B72}" sibTransId="{5F51F2BB-A56E-45CF-B429-99582B9FF0D9}"/>
    <dgm:cxn modelId="{8EB5474B-6A49-4BE5-BCB3-DCA5EE6AA5D1}" srcId="{AD2D9B68-4E4D-4DBE-8659-7C972D68FE91}" destId="{CD138027-051F-4082-8AA4-1212F134DB19}" srcOrd="0" destOrd="0" parTransId="{599B7295-0016-47FF-9759-2CE5AF6C178D}" sibTransId="{208D824F-0032-4543-A62B-3C2A8A1290B6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2135B87F-7919-40D8-B8C2-D69E870E6554}" srcId="{AAD54F75-BF43-423F-8591-2EA60F504FA7}" destId="{02EE322F-0EBC-45C2-8D1F-F85994D52C4B}" srcOrd="1" destOrd="0" parTransId="{4A413E13-BE35-48C9-853B-B81A9FFEB70A}" sibTransId="{95F486D4-5C88-49F5-B389-AC05F391D6BD}"/>
    <dgm:cxn modelId="{4B7C2385-7D4A-4558-9DEE-7E80CAB89849}" srcId="{2660D08A-79C0-4138-82ED-91DB1928EBC7}" destId="{FC24F81A-E956-458D-A0DD-C44186475D17}" srcOrd="1" destOrd="0" parTransId="{38E3EDEC-1B3C-477D-AF0C-FDAE5FC0A419}" sibTransId="{200B672A-2CDA-442E-81AD-802486E60D92}"/>
    <dgm:cxn modelId="{77B70388-D448-45AE-90E1-5FA8D5C50F98}" srcId="{2660D08A-79C0-4138-82ED-91DB1928EBC7}" destId="{330B8951-539E-46ED-B6B6-200A28F9B474}" srcOrd="0" destOrd="0" parTransId="{57A19EC1-F15C-4794-88C6-6D5859258538}" sibTransId="{89B79C02-E1C0-4D73-92DB-FDD0C9987323}"/>
    <dgm:cxn modelId="{92F71F8E-550A-40B0-8769-D68D550223F7}" type="presOf" srcId="{9507FF80-7831-4C8D-A8C9-D53654832E55}" destId="{8B637364-2692-48F1-BC05-4E372E2D1DDC}" srcOrd="0" destOrd="8" presId="urn:microsoft.com/office/officeart/2005/8/layout/list1"/>
    <dgm:cxn modelId="{C6DB4396-0143-4028-9221-76CE33E30C82}" type="presOf" srcId="{FC24F81A-E956-458D-A0DD-C44186475D17}" destId="{8B637364-2692-48F1-BC05-4E372E2D1DDC}" srcOrd="0" destOrd="3" presId="urn:microsoft.com/office/officeart/2005/8/layout/list1"/>
    <dgm:cxn modelId="{AC454B9A-A711-43AB-80B5-1DF7B0B65FB0}" type="presOf" srcId="{AAD54F75-BF43-423F-8591-2EA60F504FA7}" destId="{8B637364-2692-48F1-BC05-4E372E2D1DDC}" srcOrd="0" destOrd="4" presId="urn:microsoft.com/office/officeart/2005/8/layout/list1"/>
    <dgm:cxn modelId="{F28E57A5-89F6-4C1B-AEAC-33A67E6E96AA}" srcId="{AAD54F75-BF43-423F-8591-2EA60F504FA7}" destId="{712CF36B-34AC-406B-A103-582792613CA0}" srcOrd="0" destOrd="0" parTransId="{F10D0E20-9034-4C1E-BE3F-B87F84DC50EF}" sibTransId="{21432FC8-E333-4A7E-A49B-86E4649D070F}"/>
    <dgm:cxn modelId="{7E9F02B0-C59F-41F6-8A54-DEB57F47B348}" srcId="{9507FF80-7831-4C8D-A8C9-D53654832E55}" destId="{B58EE909-06C2-4047-A273-3E045BE34FC4}" srcOrd="0" destOrd="0" parTransId="{AB0975FB-B665-42E6-A901-692C99B9EBCB}" sibTransId="{738A5CDA-0852-4ED6-982C-3511E17AEF50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67D635BF-A587-4671-AF75-529279134D6F}" type="presOf" srcId="{B58EE909-06C2-4047-A273-3E045BE34FC4}" destId="{8B637364-2692-48F1-BC05-4E372E2D1DDC}" srcOrd="0" destOrd="9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E056ADB-6CC3-41A6-8F21-BFAFF4D300A2}" type="presOf" srcId="{2660D08A-79C0-4138-82ED-91DB1928EBC7}" destId="{8B637364-2692-48F1-BC05-4E372E2D1DDC}" srcOrd="0" destOrd="1" presId="urn:microsoft.com/office/officeart/2005/8/layout/list1"/>
    <dgm:cxn modelId="{9AC96BDE-7F8C-4395-9CDB-4693FED79079}" srcId="{AD2D9B68-4E4D-4DBE-8659-7C972D68FE91}" destId="{9507FF80-7831-4C8D-A8C9-D53654832E55}" srcOrd="3" destOrd="0" parTransId="{A01521D4-2393-4B17-A301-8E41C4BEE217}" sibTransId="{0F8F9E6C-DF2D-497A-9113-322D53F61F2F}"/>
    <dgm:cxn modelId="{989596EB-541C-4B3E-BDED-5AA9AEE6A751}" type="presOf" srcId="{712CF36B-34AC-406B-A103-582792613CA0}" destId="{8B637364-2692-48F1-BC05-4E372E2D1DDC}" srcOrd="0" destOrd="5" presId="urn:microsoft.com/office/officeart/2005/8/layout/list1"/>
    <dgm:cxn modelId="{3CADA3ED-576F-46EB-9C23-DCFA4CD276A8}" srcId="{AD2D9B68-4E4D-4DBE-8659-7C972D68FE91}" destId="{AAD54F75-BF43-423F-8591-2EA60F504FA7}" srcOrd="2" destOrd="0" parTransId="{2CF7A53A-D074-4A0C-9802-C90E9FCD255B}" sibTransId="{58D478F7-305F-4F01-B8A6-D83EF882A64F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21015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NFC, PAN, LAN, WLAN, WAN, VPN.</a:t>
          </a:r>
          <a:endParaRPr lang="en-US" sz="1200" kern="1200" dirty="0"/>
        </a:p>
      </dsp:txBody>
      <dsp:txXfrm>
        <a:off x="0" y="210158"/>
        <a:ext cx="5744684" cy="510300"/>
      </dsp:txXfrm>
    </dsp:sp>
    <dsp:sp modelId="{5EB06288-DB34-4B5F-B85A-93F34D499135}">
      <dsp:nvSpPr>
        <dsp:cNvPr id="0" name=""/>
        <dsp:cNvSpPr/>
      </dsp:nvSpPr>
      <dsp:spPr>
        <a:xfrm>
          <a:off x="287234" y="33038"/>
          <a:ext cx="4021279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Hálózat típusok</a:t>
          </a:r>
          <a:endParaRPr lang="en-US" sz="1200" kern="1200" dirty="0"/>
        </a:p>
      </dsp:txBody>
      <dsp:txXfrm>
        <a:off x="304527" y="50331"/>
        <a:ext cx="3986693" cy="319654"/>
      </dsp:txXfrm>
    </dsp:sp>
    <dsp:sp modelId="{41D6AABB-EC70-4F64-945E-41FD9C543C63}">
      <dsp:nvSpPr>
        <dsp:cNvPr id="0" name=""/>
        <dsp:cNvSpPr/>
      </dsp:nvSpPr>
      <dsp:spPr>
        <a:xfrm>
          <a:off x="0" y="962378"/>
          <a:ext cx="5744684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IPv4, IPv6 (logikai)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MAC cím (fizikai)</a:t>
          </a:r>
        </a:p>
      </dsp:txBody>
      <dsp:txXfrm>
        <a:off x="0" y="962378"/>
        <a:ext cx="5744684" cy="699300"/>
      </dsp:txXfrm>
    </dsp:sp>
    <dsp:sp modelId="{71BE78EF-F2D9-48EB-89A0-9ED766EF9CC8}">
      <dsp:nvSpPr>
        <dsp:cNvPr id="0" name=""/>
        <dsp:cNvSpPr/>
      </dsp:nvSpPr>
      <dsp:spPr>
        <a:xfrm>
          <a:off x="287234" y="785258"/>
          <a:ext cx="4021279" cy="3542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IP címek</a:t>
          </a:r>
        </a:p>
      </dsp:txBody>
      <dsp:txXfrm>
        <a:off x="304527" y="802551"/>
        <a:ext cx="3986693" cy="319654"/>
      </dsp:txXfrm>
    </dsp:sp>
    <dsp:sp modelId="{FA8A6E78-3211-42D2-B056-19F182322526}">
      <dsp:nvSpPr>
        <dsp:cNvPr id="0" name=""/>
        <dsp:cNvSpPr/>
      </dsp:nvSpPr>
      <dsp:spPr>
        <a:xfrm>
          <a:off x="0" y="190359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UTP, STP, FTP, </a:t>
          </a:r>
          <a:r>
            <a:rPr lang="hu-HU" sz="1200" kern="1200" dirty="0" err="1"/>
            <a:t>Coax</a:t>
          </a:r>
          <a:r>
            <a:rPr lang="hu-HU" sz="1200" kern="1200" dirty="0"/>
            <a:t>, </a:t>
          </a:r>
          <a:r>
            <a:rPr lang="hu-HU" sz="1200" kern="1200" dirty="0" err="1"/>
            <a:t>Fiber</a:t>
          </a:r>
          <a:r>
            <a:rPr lang="hu-HU" sz="1200" kern="1200" dirty="0"/>
            <a:t>(üvegszálas)</a:t>
          </a:r>
          <a:endParaRPr lang="en-US" sz="1200" kern="1200" dirty="0"/>
        </a:p>
      </dsp:txBody>
      <dsp:txXfrm>
        <a:off x="0" y="1903598"/>
        <a:ext cx="5744684" cy="510300"/>
      </dsp:txXfrm>
    </dsp:sp>
    <dsp:sp modelId="{57DD19A1-6C21-4E59-AB4A-6EB33FE39CF6}">
      <dsp:nvSpPr>
        <dsp:cNvPr id="0" name=""/>
        <dsp:cNvSpPr/>
      </dsp:nvSpPr>
      <dsp:spPr>
        <a:xfrm>
          <a:off x="287234" y="1726478"/>
          <a:ext cx="4021279" cy="3542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Kábel típusok</a:t>
          </a:r>
          <a:endParaRPr lang="en-US" sz="1200" kern="1200" dirty="0"/>
        </a:p>
      </dsp:txBody>
      <dsp:txXfrm>
        <a:off x="304527" y="1743771"/>
        <a:ext cx="3986693" cy="319654"/>
      </dsp:txXfrm>
    </dsp:sp>
    <dsp:sp modelId="{E4CEF2D3-2CB1-4851-B373-28DCDFA4750B}">
      <dsp:nvSpPr>
        <dsp:cNvPr id="0" name=""/>
        <dsp:cNvSpPr/>
      </dsp:nvSpPr>
      <dsp:spPr>
        <a:xfrm>
          <a:off x="0" y="2655817"/>
          <a:ext cx="5744684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Rádióhullámok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Különböző frekvenciák 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2.4GHZ, 5GHZ, 6GHZ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WIFI 5, WIFI 6, WIFI 7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BLUETOOTH </a:t>
          </a:r>
          <a:r>
            <a:rPr lang="hu-HU" sz="1200" kern="1200" dirty="0" err="1"/>
            <a:t>vs</a:t>
          </a:r>
          <a:r>
            <a:rPr lang="hu-HU" sz="1200" kern="1200" dirty="0"/>
            <a:t>. WIFI</a:t>
          </a:r>
          <a:endParaRPr lang="en-US" sz="1200" kern="1200" dirty="0"/>
        </a:p>
      </dsp:txBody>
      <dsp:txXfrm>
        <a:off x="0" y="2655817"/>
        <a:ext cx="5744684" cy="1285200"/>
      </dsp:txXfrm>
    </dsp:sp>
    <dsp:sp modelId="{61A32F11-0C14-4BAC-A5E9-A87B726BD916}">
      <dsp:nvSpPr>
        <dsp:cNvPr id="0" name=""/>
        <dsp:cNvSpPr/>
      </dsp:nvSpPr>
      <dsp:spPr>
        <a:xfrm>
          <a:off x="287234" y="2478697"/>
          <a:ext cx="4021279" cy="3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WIFI</a:t>
          </a:r>
          <a:endParaRPr lang="en-US" sz="1200" kern="1200" dirty="0"/>
        </a:p>
      </dsp:txBody>
      <dsp:txXfrm>
        <a:off x="304527" y="2495990"/>
        <a:ext cx="3986693" cy="319654"/>
      </dsp:txXfrm>
    </dsp:sp>
    <dsp:sp modelId="{54D32356-FD0B-4F65-B0E3-164FA549B0FB}">
      <dsp:nvSpPr>
        <dsp:cNvPr id="0" name=""/>
        <dsp:cNvSpPr/>
      </dsp:nvSpPr>
      <dsp:spPr>
        <a:xfrm>
          <a:off x="0" y="418293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Múltja, de főleg a jövője</a:t>
          </a:r>
          <a:endParaRPr lang="en-US" sz="1200" kern="1200" dirty="0"/>
        </a:p>
      </dsp:txBody>
      <dsp:txXfrm>
        <a:off x="0" y="4182938"/>
        <a:ext cx="5744684" cy="510300"/>
      </dsp:txXfrm>
    </dsp:sp>
    <dsp:sp modelId="{CCF24513-F7DC-4EB4-9CD2-A7EA7F7E47A3}">
      <dsp:nvSpPr>
        <dsp:cNvPr id="0" name=""/>
        <dsp:cNvSpPr/>
      </dsp:nvSpPr>
      <dsp:spPr>
        <a:xfrm>
          <a:off x="287234" y="4005818"/>
          <a:ext cx="4021279" cy="3542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NFC</a:t>
          </a:r>
          <a:endParaRPr lang="en-US" sz="1200" kern="1200" dirty="0"/>
        </a:p>
      </dsp:txBody>
      <dsp:txXfrm>
        <a:off x="304527" y="4023111"/>
        <a:ext cx="3986693" cy="319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67234"/>
          <a:ext cx="4661550" cy="65008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788" tIns="1041400" rIns="36178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Security</a:t>
          </a:r>
          <a:endParaRPr lang="en-US" sz="18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biztonsága eléggé kihasználható, amit ki is szoktak használni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</a:t>
          </a:r>
          <a:r>
            <a:rPr lang="hu-HU" sz="1400" kern="1200" dirty="0" err="1"/>
            <a:t>cybercrime</a:t>
          </a:r>
          <a:r>
            <a:rPr lang="hu-HU" sz="1400" kern="1200" dirty="0"/>
            <a:t> mindennapi dolognak számít</a:t>
          </a:r>
          <a:endParaRPr lang="en-US" sz="1400" kern="1200" dirty="0"/>
        </a:p>
        <a:p>
          <a:pPr marL="457200" lvl="4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Identity</a:t>
          </a:r>
          <a:r>
            <a:rPr lang="hu-HU" sz="1400" kern="1200" dirty="0"/>
            <a:t> </a:t>
          </a:r>
          <a:r>
            <a:rPr lang="hu-HU" sz="1400" kern="1200" dirty="0" err="1"/>
            <a:t>theft</a:t>
          </a:r>
          <a:r>
            <a:rPr lang="hu-HU" sz="1400" kern="1200" dirty="0"/>
            <a:t>, </a:t>
          </a:r>
          <a:r>
            <a:rPr lang="hu-HU" sz="1400" kern="1200" dirty="0" err="1"/>
            <a:t>Fraud</a:t>
          </a:r>
          <a:r>
            <a:rPr lang="hu-HU" sz="1400" kern="1200" dirty="0"/>
            <a:t>, </a:t>
          </a:r>
          <a:r>
            <a:rPr lang="hu-HU" sz="1400" kern="1200" dirty="0" err="1"/>
            <a:t>Espionage</a:t>
          </a:r>
          <a:r>
            <a:rPr lang="hu-HU" sz="1400" kern="1200" dirty="0"/>
            <a:t>, </a:t>
          </a:r>
          <a:r>
            <a:rPr lang="hu-HU" sz="1400" kern="1200" dirty="0" err="1"/>
            <a:t>Intelligence</a:t>
          </a:r>
          <a:r>
            <a:rPr lang="hu-HU" sz="1400" kern="1200" dirty="0"/>
            <a:t> </a:t>
          </a:r>
          <a:r>
            <a:rPr lang="hu-HU" sz="1400" kern="1200" dirty="0" err="1"/>
            <a:t>Gathering</a:t>
          </a:r>
          <a:r>
            <a:rPr lang="hu-HU" sz="1400" kern="1200" dirty="0"/>
            <a:t>, </a:t>
          </a:r>
          <a:r>
            <a:rPr lang="hu-HU" sz="1400" kern="1200" dirty="0" err="1"/>
            <a:t>Malwares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biztonsági kockázatokról bővebben majd később.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Privacy</a:t>
          </a:r>
          <a:endParaRPr lang="en-US" sz="14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Internet használat közben az IP címünket azonnal </a:t>
          </a:r>
          <a:r>
            <a:rPr lang="hu-HU" sz="1400" kern="1200" dirty="0" err="1"/>
            <a:t>megkaplyák</a:t>
          </a:r>
          <a:r>
            <a:rPr lang="hu-HU" sz="1400" kern="1200" dirty="0"/>
            <a:t> a weblapok azonosítás miatt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HTTPS protokoll 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VPN használata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Finom sütik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Demográfiai/Reklám profilok (Google)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Social</a:t>
          </a:r>
          <a:r>
            <a:rPr lang="hu-HU" sz="1400" kern="1200" dirty="0"/>
            <a:t> </a:t>
          </a:r>
          <a:r>
            <a:rPr lang="hu-HU" sz="1400" kern="1200" dirty="0" err="1"/>
            <a:t>networking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Bully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Lehetne még sorolni, de majd lesz róla külön szó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Standards</a:t>
          </a:r>
          <a:endParaRPr lang="en-US" sz="14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weblapok, web szolgáltatások zökkenőmentes működése miatt van rá szükség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W3C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WHATWG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IETF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ISO</a:t>
          </a:r>
          <a:endParaRPr lang="en-US" sz="1400" kern="1200" dirty="0"/>
        </a:p>
      </dsp:txBody>
      <dsp:txXfrm>
        <a:off x="0" y="67234"/>
        <a:ext cx="4661550" cy="6500894"/>
      </dsp:txXfrm>
    </dsp:sp>
    <dsp:sp modelId="{19C71429-8053-45DA-9E36-6F54AF878704}">
      <dsp:nvSpPr>
        <dsp:cNvPr id="0" name=""/>
        <dsp:cNvSpPr/>
      </dsp:nvSpPr>
      <dsp:spPr>
        <a:xfrm>
          <a:off x="243046" y="0"/>
          <a:ext cx="3263085" cy="786132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337" tIns="0" rIns="12333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WWW - World Wide Web</a:t>
          </a:r>
          <a:endParaRPr lang="en-US" sz="1800" kern="1200" dirty="0"/>
        </a:p>
      </dsp:txBody>
      <dsp:txXfrm>
        <a:off x="281422" y="38376"/>
        <a:ext cx="3186333" cy="7093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137736"/>
          <a:ext cx="5703743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B06288-DB34-4B5F-B85A-93F34D499135}">
      <dsp:nvSpPr>
        <dsp:cNvPr id="0" name=""/>
        <dsp:cNvSpPr/>
      </dsp:nvSpPr>
      <dsp:spPr>
        <a:xfrm>
          <a:off x="285187" y="489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PAN – </a:t>
          </a:r>
          <a:r>
            <a:rPr lang="hu-HU" sz="1400" kern="1200" dirty="0" err="1"/>
            <a:t>Personal</a:t>
          </a:r>
          <a:r>
            <a:rPr lang="hu-HU" sz="1400" kern="1200" dirty="0"/>
            <a:t> </a:t>
          </a:r>
          <a:r>
            <a:rPr lang="hu-HU" sz="1400" kern="1200" dirty="0" err="1"/>
            <a:t>Area</a:t>
          </a:r>
          <a:r>
            <a:rPr lang="hu-HU" sz="1400" kern="1200" dirty="0"/>
            <a:t> Network</a:t>
          </a:r>
        </a:p>
      </dsp:txBody>
      <dsp:txXfrm>
        <a:off x="298156" y="17865"/>
        <a:ext cx="3966682" cy="239742"/>
      </dsp:txXfrm>
    </dsp:sp>
    <dsp:sp modelId="{C2BCA4BB-A091-45FE-8D16-8126610788DD}">
      <dsp:nvSpPr>
        <dsp:cNvPr id="0" name=""/>
        <dsp:cNvSpPr/>
      </dsp:nvSpPr>
      <dsp:spPr>
        <a:xfrm>
          <a:off x="0" y="545976"/>
          <a:ext cx="570374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120354"/>
              <a:satOff val="2542"/>
              <a:lumOff val="67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pár méteres távolság, fizikailag közel lévő eszközök összeköttetése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Biztonságosabb, gyorsabb, kisebb(méretében, bonyolultságában)</a:t>
          </a:r>
        </a:p>
      </dsp:txBody>
      <dsp:txXfrm>
        <a:off x="0" y="545976"/>
        <a:ext cx="5703743" cy="907200"/>
      </dsp:txXfrm>
    </dsp:sp>
    <dsp:sp modelId="{63D10A1C-8B4E-4DBB-ADB6-B6727689BB61}">
      <dsp:nvSpPr>
        <dsp:cNvPr id="0" name=""/>
        <dsp:cNvSpPr/>
      </dsp:nvSpPr>
      <dsp:spPr>
        <a:xfrm>
          <a:off x="285187" y="41313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20354"/>
                <a:satOff val="2542"/>
                <a:lumOff val="6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120354"/>
                <a:satOff val="2542"/>
                <a:lumOff val="6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120354"/>
                <a:satOff val="2542"/>
                <a:lumOff val="6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LAN</a:t>
          </a:r>
          <a:r>
            <a:rPr lang="hu-HU" sz="1400" kern="1200" baseline="0" dirty="0"/>
            <a:t> – Local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426105"/>
        <a:ext cx="3966682" cy="239742"/>
      </dsp:txXfrm>
    </dsp:sp>
    <dsp:sp modelId="{F324A2EB-2301-4687-B257-F071066DD6DE}">
      <dsp:nvSpPr>
        <dsp:cNvPr id="0" name=""/>
        <dsp:cNvSpPr/>
      </dsp:nvSpPr>
      <dsp:spPr>
        <a:xfrm>
          <a:off x="0" y="1634616"/>
          <a:ext cx="5703743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város, kerület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Kábeles összeköttetés -&gt; gyors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Sebezhetőbb, drágább fenntartás(</a:t>
          </a:r>
          <a:r>
            <a:rPr lang="hu-HU" sz="1400" kern="1200" dirty="0" err="1"/>
            <a:t>for</a:t>
          </a:r>
          <a:r>
            <a:rPr lang="hu-HU" sz="1400" kern="1200" dirty="0"/>
            <a:t> </a:t>
          </a:r>
          <a:r>
            <a:rPr lang="hu-HU" sz="1400" kern="1200" dirty="0" err="1"/>
            <a:t>obvious</a:t>
          </a:r>
          <a:r>
            <a:rPr lang="hu-HU" sz="1400" kern="1200" dirty="0"/>
            <a:t> </a:t>
          </a:r>
          <a:r>
            <a:rPr lang="hu-HU" sz="1400" kern="1200" dirty="0" err="1"/>
            <a:t>reasons</a:t>
          </a:r>
          <a:r>
            <a:rPr lang="hu-HU" sz="1400" kern="1200" dirty="0"/>
            <a:t>)</a:t>
          </a:r>
        </a:p>
      </dsp:txBody>
      <dsp:txXfrm>
        <a:off x="0" y="1634616"/>
        <a:ext cx="5703743" cy="963900"/>
      </dsp:txXfrm>
    </dsp:sp>
    <dsp:sp modelId="{716CFCFB-2875-46DB-B7BE-72D4F59C266C}">
      <dsp:nvSpPr>
        <dsp:cNvPr id="0" name=""/>
        <dsp:cNvSpPr/>
      </dsp:nvSpPr>
      <dsp:spPr>
        <a:xfrm>
          <a:off x="285187" y="150177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40708"/>
                <a:satOff val="5083"/>
                <a:lumOff val="1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MAN</a:t>
          </a:r>
          <a:r>
            <a:rPr lang="hu-HU" sz="1400" kern="1200" baseline="0" dirty="0"/>
            <a:t> – Metropolitan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1514745"/>
        <a:ext cx="3966682" cy="239742"/>
      </dsp:txXfrm>
    </dsp:sp>
    <dsp:sp modelId="{D7E9DFD1-EC2B-4C9E-8131-A103AF91AB22}">
      <dsp:nvSpPr>
        <dsp:cNvPr id="0" name=""/>
        <dsp:cNvSpPr/>
      </dsp:nvSpPr>
      <dsp:spPr>
        <a:xfrm>
          <a:off x="0" y="2779956"/>
          <a:ext cx="5703743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361061"/>
              <a:satOff val="7625"/>
              <a:lumOff val="2031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régiók, országok(internet)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Nagyrészt vezetéknélküli összeköttetés(rádió tornyok, műholdak)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Lassabb, de nagyobb területet is fed 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Nehezebb a hackerek kizárása a hálózatból(lehetetlen)</a:t>
          </a:r>
        </a:p>
      </dsp:txBody>
      <dsp:txXfrm>
        <a:off x="0" y="2779956"/>
        <a:ext cx="5703743" cy="1190700"/>
      </dsp:txXfrm>
    </dsp:sp>
    <dsp:sp modelId="{CDDAEFDB-B52E-4D28-8AC3-74342FBAAAAF}">
      <dsp:nvSpPr>
        <dsp:cNvPr id="0" name=""/>
        <dsp:cNvSpPr/>
      </dsp:nvSpPr>
      <dsp:spPr>
        <a:xfrm>
          <a:off x="285187" y="264711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61061"/>
                <a:satOff val="7625"/>
                <a:lumOff val="203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361061"/>
                <a:satOff val="7625"/>
                <a:lumOff val="203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361061"/>
                <a:satOff val="7625"/>
                <a:lumOff val="203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WAN</a:t>
          </a:r>
          <a:r>
            <a:rPr lang="hu-HU" sz="1400" kern="1200" baseline="0" dirty="0"/>
            <a:t> – Wide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2660085"/>
        <a:ext cx="3966682" cy="239742"/>
      </dsp:txXfrm>
    </dsp:sp>
    <dsp:sp modelId="{1A6F1EBE-04BC-4963-A5FF-2DC90D086C62}">
      <dsp:nvSpPr>
        <dsp:cNvPr id="0" name=""/>
        <dsp:cNvSpPr/>
      </dsp:nvSpPr>
      <dsp:spPr>
        <a:xfrm>
          <a:off x="0" y="4156992"/>
          <a:ext cx="5703743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4D90FF-ADC2-4A20-93DB-D9ECF36FE44F}">
      <dsp:nvSpPr>
        <dsp:cNvPr id="0" name=""/>
        <dsp:cNvSpPr/>
      </dsp:nvSpPr>
      <dsp:spPr>
        <a:xfrm>
          <a:off x="285187" y="4019256"/>
          <a:ext cx="3992620" cy="2656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NFC – </a:t>
          </a:r>
          <a:r>
            <a:rPr lang="hu-HU" sz="1400" kern="1200" dirty="0" err="1"/>
            <a:t>Near</a:t>
          </a:r>
          <a:r>
            <a:rPr lang="hu-HU" sz="1400" kern="1200" dirty="0"/>
            <a:t> </a:t>
          </a:r>
          <a:r>
            <a:rPr lang="hu-HU" sz="1400" kern="1200" dirty="0" err="1"/>
            <a:t>Field</a:t>
          </a:r>
          <a:r>
            <a:rPr lang="hu-HU" sz="1400" kern="1200" dirty="0"/>
            <a:t> </a:t>
          </a:r>
          <a:r>
            <a:rPr lang="hu-HU" sz="1400" kern="1200" dirty="0" err="1"/>
            <a:t>Communication</a:t>
          </a:r>
          <a:endParaRPr lang="hu-HU" sz="1400" kern="1200" dirty="0"/>
        </a:p>
      </dsp:txBody>
      <dsp:txXfrm>
        <a:off x="298156" y="4032225"/>
        <a:ext cx="3966682" cy="2397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79EE1-1125-479A-BE0C-9C050B242819}">
      <dsp:nvSpPr>
        <dsp:cNvPr id="0" name=""/>
        <dsp:cNvSpPr/>
      </dsp:nvSpPr>
      <dsp:spPr>
        <a:xfrm>
          <a:off x="0" y="549715"/>
          <a:ext cx="5956065" cy="15442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57" tIns="770636" rIns="46225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mint a LAN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Rádióhullámot használ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wifi is ilyen</a:t>
          </a:r>
          <a:endParaRPr lang="en-US" sz="1400" kern="1200" dirty="0"/>
        </a:p>
      </dsp:txBody>
      <dsp:txXfrm>
        <a:off x="0" y="549715"/>
        <a:ext cx="5956065" cy="1544287"/>
      </dsp:txXfrm>
    </dsp:sp>
    <dsp:sp modelId="{4FAB0CB1-46E5-43A2-914B-DF18AEE939E7}">
      <dsp:nvSpPr>
        <dsp:cNvPr id="0" name=""/>
        <dsp:cNvSpPr/>
      </dsp:nvSpPr>
      <dsp:spPr>
        <a:xfrm>
          <a:off x="297803" y="3595"/>
          <a:ext cx="4169245" cy="109224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588" tIns="0" rIns="1575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WLAN – </a:t>
          </a:r>
          <a:r>
            <a:rPr lang="hu-HU" sz="1400" kern="1200" dirty="0" err="1"/>
            <a:t>Wireless</a:t>
          </a:r>
          <a:r>
            <a:rPr lang="hu-HU" sz="1400" kern="1200" dirty="0"/>
            <a:t> LAN</a:t>
          </a:r>
          <a:endParaRPr lang="en-US" sz="1400" kern="1200" dirty="0"/>
        </a:p>
      </dsp:txBody>
      <dsp:txXfrm>
        <a:off x="351122" y="56914"/>
        <a:ext cx="4062607" cy="985602"/>
      </dsp:txXfrm>
    </dsp:sp>
    <dsp:sp modelId="{BC7DEEC2-AB50-47AB-BC25-5640B2AC5FB8}">
      <dsp:nvSpPr>
        <dsp:cNvPr id="0" name=""/>
        <dsp:cNvSpPr/>
      </dsp:nvSpPr>
      <dsp:spPr>
        <a:xfrm>
          <a:off x="0" y="2839923"/>
          <a:ext cx="5956065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57" tIns="770636" rIns="46225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0" y="2839923"/>
        <a:ext cx="5956065" cy="932400"/>
      </dsp:txXfrm>
    </dsp:sp>
    <dsp:sp modelId="{8E85CFAC-453B-480B-A87F-63CEFFDEAE19}">
      <dsp:nvSpPr>
        <dsp:cNvPr id="0" name=""/>
        <dsp:cNvSpPr/>
      </dsp:nvSpPr>
      <dsp:spPr>
        <a:xfrm>
          <a:off x="297803" y="2293803"/>
          <a:ext cx="4169245" cy="109224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588" tIns="0" rIns="1575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VPN –</a:t>
          </a:r>
          <a:r>
            <a:rPr lang="hu-HU" sz="1400" kern="1200" dirty="0" err="1"/>
            <a:t>Virtual</a:t>
          </a:r>
          <a:r>
            <a:rPr lang="hu-HU" sz="1400" kern="1200" dirty="0"/>
            <a:t> </a:t>
          </a:r>
          <a:r>
            <a:rPr lang="hu-HU" sz="1400" kern="1200" dirty="0" err="1"/>
            <a:t>Private</a:t>
          </a:r>
          <a:r>
            <a:rPr lang="hu-HU" sz="1400" kern="1200" dirty="0"/>
            <a:t> Network</a:t>
          </a:r>
          <a:endParaRPr lang="en-US" sz="1400" kern="1200" dirty="0"/>
        </a:p>
      </dsp:txBody>
      <dsp:txXfrm>
        <a:off x="351122" y="2347122"/>
        <a:ext cx="4062607" cy="985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166895"/>
          <a:ext cx="5612422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66624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Katonai célok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Egy olyan rendszer, amin gyorsabban lehetne elősegíteni a kutatásokat egyetemek között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Biztonságos </a:t>
          </a:r>
          <a:r>
            <a:rPr lang="hu-HU" sz="1800" kern="1200" dirty="0" err="1"/>
            <a:t>kommuinkáció</a:t>
          </a:r>
          <a:endParaRPr lang="en-US" sz="1800" kern="1200" dirty="0"/>
        </a:p>
      </dsp:txBody>
      <dsp:txXfrm>
        <a:off x="0" y="166895"/>
        <a:ext cx="5612422" cy="1386000"/>
      </dsp:txXfrm>
    </dsp:sp>
    <dsp:sp modelId="{19C71429-8053-45DA-9E36-6F54AF878704}">
      <dsp:nvSpPr>
        <dsp:cNvPr id="0" name=""/>
        <dsp:cNvSpPr/>
      </dsp:nvSpPr>
      <dsp:spPr>
        <a:xfrm>
          <a:off x="280621" y="48815"/>
          <a:ext cx="3928695" cy="236160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Régen</a:t>
          </a:r>
          <a:endParaRPr lang="en-US" sz="1800" kern="1200" dirty="0"/>
        </a:p>
      </dsp:txBody>
      <dsp:txXfrm>
        <a:off x="292149" y="60343"/>
        <a:ext cx="3905639" cy="213104"/>
      </dsp:txXfrm>
    </dsp:sp>
    <dsp:sp modelId="{5C48D2A2-0A74-4DBF-9850-39A70283265D}">
      <dsp:nvSpPr>
        <dsp:cNvPr id="0" name=""/>
        <dsp:cNvSpPr/>
      </dsp:nvSpPr>
      <dsp:spPr>
        <a:xfrm>
          <a:off x="0" y="1714176"/>
          <a:ext cx="5612422" cy="262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66624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VOIP – Beszélgetés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Videómegosztás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Archiválás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Információ szerzés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Információ átadás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Videójátékok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Adatfolyam minden értelemben</a:t>
          </a:r>
        </a:p>
      </dsp:txBody>
      <dsp:txXfrm>
        <a:off x="0" y="1714176"/>
        <a:ext cx="5612422" cy="2620800"/>
      </dsp:txXfrm>
    </dsp:sp>
    <dsp:sp modelId="{E711A9A6-9EC1-4F30-B63E-F8AC266B5368}">
      <dsp:nvSpPr>
        <dsp:cNvPr id="0" name=""/>
        <dsp:cNvSpPr/>
      </dsp:nvSpPr>
      <dsp:spPr>
        <a:xfrm>
          <a:off x="280621" y="1596096"/>
          <a:ext cx="3928695" cy="236160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Ma</a:t>
          </a:r>
        </a:p>
      </dsp:txBody>
      <dsp:txXfrm>
        <a:off x="292149" y="1607624"/>
        <a:ext cx="3905639" cy="2131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841176"/>
          <a:ext cx="5612422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166368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Az első transzatlanti telefonkábel, 36 csatornával.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Az első szabadon használható 24 órában: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588 London – U.S. hívás történt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119 London – Kanada hívás történt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1978-ban </a:t>
          </a:r>
          <a:r>
            <a:rPr lang="hu-HU" sz="1800" kern="1200" dirty="0" err="1"/>
            <a:t>kilötték</a:t>
          </a:r>
          <a:r>
            <a:rPr lang="hu-HU" sz="1800" kern="1200" dirty="0"/>
            <a:t> a TAT-1-et, felváltotta a </a:t>
          </a:r>
          <a:r>
            <a:rPr lang="hu-HU" sz="1800" kern="1200" dirty="0" err="1"/>
            <a:t>coax</a:t>
          </a:r>
          <a:r>
            <a:rPr lang="hu-HU" sz="1800" kern="1200" dirty="0"/>
            <a:t> kábeles megoldás, gyorsabb, szélessávú.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 Moszkva-Washington forródrót is ekkor került be a rendszerbe.</a:t>
          </a:r>
          <a:endParaRPr lang="en-US" sz="1800" kern="1200" dirty="0"/>
        </a:p>
      </dsp:txBody>
      <dsp:txXfrm>
        <a:off x="0" y="841176"/>
        <a:ext cx="5612422" cy="3528000"/>
      </dsp:txXfrm>
    </dsp:sp>
    <dsp:sp modelId="{19C71429-8053-45DA-9E36-6F54AF878704}">
      <dsp:nvSpPr>
        <dsp:cNvPr id="0" name=""/>
        <dsp:cNvSpPr/>
      </dsp:nvSpPr>
      <dsp:spPr>
        <a:xfrm>
          <a:off x="280621" y="14615"/>
          <a:ext cx="3928695" cy="165312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TAT-1 (</a:t>
          </a:r>
          <a:r>
            <a:rPr lang="hu-HU" sz="1800" kern="1200" dirty="0" err="1"/>
            <a:t>Transatlantic</a:t>
          </a:r>
          <a:r>
            <a:rPr lang="hu-HU" sz="1800" kern="1200" dirty="0"/>
            <a:t> No. 1) 1955-56</a:t>
          </a:r>
          <a:endParaRPr lang="en-US" sz="1800" kern="1200" dirty="0"/>
        </a:p>
      </dsp:txBody>
      <dsp:txXfrm>
        <a:off x="361320" y="95314"/>
        <a:ext cx="3767297" cy="14917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518242"/>
          <a:ext cx="5612422" cy="57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249936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1963 – Kennedy gyilkosság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1967 – 6 napos háború (Egyiptom-Izrael)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1971 – India-Pakisztáni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1973 – </a:t>
          </a:r>
          <a:r>
            <a:rPr lang="hu-HU" sz="1800" kern="1200" dirty="0" err="1"/>
            <a:t>Yom</a:t>
          </a:r>
          <a:r>
            <a:rPr lang="hu-HU" sz="1800" kern="1200" dirty="0"/>
            <a:t> </a:t>
          </a:r>
          <a:r>
            <a:rPr lang="hu-HU" sz="1800" kern="1200" dirty="0" err="1"/>
            <a:t>Kippur</a:t>
          </a:r>
          <a:r>
            <a:rPr lang="hu-HU" sz="1800" kern="1200" dirty="0"/>
            <a:t> háború (4. Arab-Izrael háború)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1974 – Törökország </a:t>
          </a:r>
          <a:r>
            <a:rPr lang="hu-HU" sz="1800" kern="1200" dirty="0" err="1"/>
            <a:t>Cyprus</a:t>
          </a:r>
          <a:r>
            <a:rPr lang="hu-HU" sz="1800" kern="1200" dirty="0"/>
            <a:t> megszállása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1979 – Szovjet-Afgán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1981 – Szovjet Lengyelország megszállására tett fenyegetése (</a:t>
          </a:r>
          <a:r>
            <a:rPr lang="hu-HU" sz="1800" kern="1200" dirty="0" err="1"/>
            <a:t>Martial</a:t>
          </a:r>
          <a:r>
            <a:rPr lang="hu-HU" sz="1800" kern="1200" dirty="0"/>
            <a:t> Law in Poland)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1982 – Izrael Libanoni megszállása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1988 – Nukleáris kockázatok csökkentése a Csernobili katasztrófa után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1991 – Az Öböl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2003 – Az Iraki háború vége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2012 – Moszkva kérésére a megtárgyalandó témakörökhöz adják a „</a:t>
          </a:r>
          <a:r>
            <a:rPr lang="hu-HU" sz="1800" kern="1200" dirty="0" err="1"/>
            <a:t>Cyber</a:t>
          </a:r>
          <a:r>
            <a:rPr lang="hu-HU" sz="1800" kern="1200" dirty="0"/>
            <a:t> </a:t>
          </a:r>
          <a:r>
            <a:rPr lang="hu-HU" sz="1800" kern="1200" dirty="0" err="1"/>
            <a:t>Warfare</a:t>
          </a:r>
          <a:r>
            <a:rPr lang="hu-HU" sz="1800" kern="1200" dirty="0"/>
            <a:t>”-t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2016 – Barack Obama figyelmeztetése az elnök választás beleszólása végett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 – Ukrán-Orosz háború</a:t>
          </a:r>
          <a:endParaRPr lang="en-US" sz="1800" kern="1200" dirty="0"/>
        </a:p>
      </dsp:txBody>
      <dsp:txXfrm>
        <a:off x="0" y="518242"/>
        <a:ext cx="5612422" cy="5713500"/>
      </dsp:txXfrm>
    </dsp:sp>
    <dsp:sp modelId="{19C71429-8053-45DA-9E36-6F54AF878704}">
      <dsp:nvSpPr>
        <dsp:cNvPr id="0" name=""/>
        <dsp:cNvSpPr/>
      </dsp:nvSpPr>
      <dsp:spPr>
        <a:xfrm>
          <a:off x="280347" y="1143"/>
          <a:ext cx="3924858" cy="587655"/>
        </a:xfrm>
        <a:prstGeom prst="round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Mikor használták?</a:t>
          </a:r>
          <a:endParaRPr lang="en-US" sz="2400" kern="1200" dirty="0"/>
        </a:p>
      </dsp:txBody>
      <dsp:txXfrm>
        <a:off x="309034" y="29830"/>
        <a:ext cx="3867484" cy="5302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192406"/>
          <a:ext cx="4150601" cy="5425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2133" tIns="1353820" rIns="32213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TAT-1-től TAT-14-ig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TAT-8 </a:t>
          </a:r>
          <a:r>
            <a:rPr lang="hu-HU" sz="1800" kern="1200" dirty="0" err="1"/>
            <a:t>Fiber</a:t>
          </a:r>
          <a:r>
            <a:rPr lang="hu-HU" sz="1800" kern="1200" dirty="0"/>
            <a:t> </a:t>
          </a:r>
          <a:r>
            <a:rPr lang="hu-HU" sz="1800" kern="1200" dirty="0" err="1"/>
            <a:t>Optic</a:t>
          </a:r>
          <a:r>
            <a:rPr lang="hu-HU" sz="1800" kern="1200" dirty="0"/>
            <a:t> (üvegszálas)-40.000 csatornára képes-1988-2002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TAT-14 3.2 </a:t>
          </a:r>
          <a:r>
            <a:rPr lang="hu-HU" sz="1800" kern="1200" dirty="0" err="1"/>
            <a:t>Tbit</a:t>
          </a:r>
          <a:r>
            <a:rPr lang="hu-HU" sz="1800" kern="1200" dirty="0"/>
            <a:t>/s – 2001-2020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Privát kábel rendszerek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Dunant</a:t>
          </a:r>
          <a:r>
            <a:rPr lang="hu-HU" sz="1800" kern="1200" dirty="0"/>
            <a:t> (Google)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2020, 6400km, 250 </a:t>
          </a:r>
          <a:r>
            <a:rPr lang="hu-HU" sz="1800" kern="1200" dirty="0" err="1"/>
            <a:t>Tbit</a:t>
          </a:r>
          <a:r>
            <a:rPr lang="hu-HU" sz="1800" kern="1200" dirty="0"/>
            <a:t>/s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Grace </a:t>
          </a:r>
          <a:r>
            <a:rPr lang="hu-HU" sz="1800" kern="1200" dirty="0" err="1"/>
            <a:t>Hopper</a:t>
          </a:r>
          <a:r>
            <a:rPr lang="hu-HU" sz="1800" kern="1200" dirty="0"/>
            <a:t> (tervezett)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2022, 6000km, 352Tbit/s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Facebook, Microsoft, Vodafone, </a:t>
          </a:r>
          <a:r>
            <a:rPr lang="hu-HU" sz="1800" kern="1200" dirty="0" err="1"/>
            <a:t>Aqua</a:t>
          </a:r>
          <a:r>
            <a:rPr lang="hu-HU" sz="1800" kern="1200" dirty="0"/>
            <a:t> </a:t>
          </a:r>
          <a:r>
            <a:rPr lang="hu-HU" sz="1800" kern="1200" dirty="0" err="1"/>
            <a:t>Comms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2022(tervezett), 6600km, 320Tbit/s</a:t>
          </a:r>
          <a:endParaRPr lang="en-US" sz="1800" kern="1200" dirty="0"/>
        </a:p>
      </dsp:txBody>
      <dsp:txXfrm>
        <a:off x="0" y="192406"/>
        <a:ext cx="4150601" cy="5425875"/>
      </dsp:txXfrm>
    </dsp:sp>
    <dsp:sp modelId="{19C71429-8053-45DA-9E36-6F54AF878704}">
      <dsp:nvSpPr>
        <dsp:cNvPr id="0" name=""/>
        <dsp:cNvSpPr/>
      </dsp:nvSpPr>
      <dsp:spPr>
        <a:xfrm>
          <a:off x="216406" y="0"/>
          <a:ext cx="2905420" cy="102197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18" tIns="0" rIns="1098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Jelenlegi technológia</a:t>
          </a:r>
          <a:endParaRPr lang="en-US" sz="1800" kern="1200" dirty="0"/>
        </a:p>
      </dsp:txBody>
      <dsp:txXfrm>
        <a:off x="266295" y="49889"/>
        <a:ext cx="2805642" cy="9221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37957"/>
          <a:ext cx="4150601" cy="628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2133" tIns="728980" rIns="32213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1962 </a:t>
          </a:r>
          <a:r>
            <a:rPr lang="hu-HU" sz="1800" kern="1200" dirty="0" err="1"/>
            <a:t>Telstar</a:t>
          </a:r>
          <a:r>
            <a:rPr lang="hu-HU" sz="1800" kern="1200" dirty="0"/>
            <a:t> 1 az első „nem állami” kommunikációs műhold – Bell </a:t>
          </a:r>
          <a:r>
            <a:rPr lang="hu-HU" sz="1800" kern="1200" dirty="0" err="1"/>
            <a:t>Labs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Habár a nagy áttörést 1995 körül érték el, mikor az első K-</a:t>
          </a:r>
          <a:r>
            <a:rPr lang="hu-HU" sz="1800" kern="1200" dirty="0" err="1"/>
            <a:t>band</a:t>
          </a:r>
          <a:r>
            <a:rPr lang="hu-HU" sz="1800" kern="1200" dirty="0"/>
            <a:t> műholdat </a:t>
          </a:r>
          <a:r>
            <a:rPr lang="hu-HU" sz="1800" kern="1200" dirty="0" err="1"/>
            <a:t>fellőték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 K-</a:t>
          </a:r>
          <a:r>
            <a:rPr lang="hu-HU" sz="1800" kern="1200" dirty="0" err="1"/>
            <a:t>band</a:t>
          </a:r>
          <a:r>
            <a:rPr lang="hu-HU" sz="1800" kern="1200" dirty="0"/>
            <a:t> egy újfajta technológia volt, ami egy része a mikrohullámnak az elektromágneses spektrumon és képes 27-40 </a:t>
          </a:r>
          <a:r>
            <a:rPr lang="hu-HU" sz="1800" kern="1200" dirty="0" err="1"/>
            <a:t>GHz</a:t>
          </a:r>
          <a:r>
            <a:rPr lang="hu-HU" sz="1800" kern="1200" dirty="0"/>
            <a:t> –es frekvenciákra.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Néhány cég akik úttörők voltak ebben a technológiában: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Spaceway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EchoStar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Lockheed Martin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Motorola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Műholdas telefonok – képesek egyből a műholdra csatlakozni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37957"/>
        <a:ext cx="4150601" cy="6284250"/>
      </dsp:txXfrm>
    </dsp:sp>
    <dsp:sp modelId="{19C71429-8053-45DA-9E36-6F54AF878704}">
      <dsp:nvSpPr>
        <dsp:cNvPr id="0" name=""/>
        <dsp:cNvSpPr/>
      </dsp:nvSpPr>
      <dsp:spPr>
        <a:xfrm>
          <a:off x="216406" y="0"/>
          <a:ext cx="2905420" cy="55029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18" tIns="0" rIns="1098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Műholdas internetelérés</a:t>
          </a:r>
          <a:endParaRPr lang="en-US" sz="1800" kern="1200" dirty="0"/>
        </a:p>
      </dsp:txBody>
      <dsp:txXfrm>
        <a:off x="243269" y="26863"/>
        <a:ext cx="2851694" cy="4965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65988"/>
          <a:ext cx="4626039" cy="65072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9032" tIns="1124712" rIns="35903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Arra használjuk, hogy az interneten interakcióba lépjünk bármivel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Az alapértelmezett nyelv a HTML, ezt tudja értelmezni és lefordítani olvasható weblapokká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Vannak Statikus és Dinamukis weblapok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„linkek” használata köti össze a weblapokat és a keresőket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Funkciói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Protokollok sokaságát használva köti össze a szervereket az eszközökkel (end-</a:t>
          </a:r>
          <a:r>
            <a:rPr lang="hu-HU" sz="1400" kern="1200" dirty="0" err="1"/>
            <a:t>device</a:t>
          </a:r>
          <a:r>
            <a:rPr lang="hu-HU" sz="1400" kern="1200" dirty="0"/>
            <a:t>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Ezen keresztül érünk el weboldalakat, szolgáltatásokat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DNS, HTTP, HTTPS, de ezekről majd később bővebben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keresőmotorok végig keresik az úgymond „ indexelt” weblapokat, amiket majd találatként megjelenítenek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nem indexelt weblapok sokaságát nevezik „Deep Webnek”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Deep Web sok esetben jelenthet valami olyan tartalmat, ami lehet </a:t>
          </a:r>
          <a:r>
            <a:rPr lang="hu-HU" sz="1400" kern="1200" dirty="0" err="1"/>
            <a:t>paywall</a:t>
          </a:r>
          <a:r>
            <a:rPr lang="hu-HU" sz="1400" kern="1200" dirty="0"/>
            <a:t> mögött vagy éppen csak egy banki tranzakció, amihez nem tudunk közvetlen hozzáférni HTTP </a:t>
          </a:r>
          <a:r>
            <a:rPr lang="hu-HU" sz="1400" kern="1200" dirty="0" err="1"/>
            <a:t>protokol</a:t>
          </a:r>
          <a:r>
            <a:rPr lang="hu-HU" sz="1400" kern="1200" dirty="0"/>
            <a:t> segítségével, hanem közvetlen URL-ek használatával, de lehet más tartalom is…</a:t>
          </a:r>
          <a:endParaRPr lang="en-US" sz="1400" kern="1200" dirty="0"/>
        </a:p>
      </dsp:txBody>
      <dsp:txXfrm>
        <a:off x="0" y="65988"/>
        <a:ext cx="4626039" cy="6507236"/>
      </dsp:txXfrm>
    </dsp:sp>
    <dsp:sp modelId="{19C71429-8053-45DA-9E36-6F54AF878704}">
      <dsp:nvSpPr>
        <dsp:cNvPr id="0" name=""/>
        <dsp:cNvSpPr/>
      </dsp:nvSpPr>
      <dsp:spPr>
        <a:xfrm>
          <a:off x="241194" y="0"/>
          <a:ext cx="3238228" cy="849022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397" tIns="0" rIns="12239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WWW - World Wide Web</a:t>
          </a:r>
          <a:endParaRPr lang="en-US" sz="1800" kern="1200" dirty="0"/>
        </a:p>
      </dsp:txBody>
      <dsp:txXfrm>
        <a:off x="282640" y="41446"/>
        <a:ext cx="3155336" cy="766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0C2A7-9223-47B0-806A-CD21290EDA56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75B9F-5C54-48E9-8DD6-543CFA6AA1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25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orld_Wide_Web#cite_note-80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Internet_Engineering_Task_For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equest_for_Comments" TargetMode="External"/><Relationship Id="rId5" Type="http://schemas.openxmlformats.org/officeDocument/2006/relationships/hyperlink" Target="https://en.wikipedia.org/wiki/Web_Hypertext_Application_Technology_Working_Group" TargetMode="External"/><Relationship Id="rId10" Type="http://schemas.openxmlformats.org/officeDocument/2006/relationships/hyperlink" Target="https://en.wikipedia.org/wiki/World_Wide_Web#cite_note-81" TargetMode="External"/><Relationship Id="rId4" Type="http://schemas.openxmlformats.org/officeDocument/2006/relationships/hyperlink" Target="https://en.wikipedia.org/wiki/World_Wide_Web#cite_note-79" TargetMode="External"/><Relationship Id="rId9" Type="http://schemas.openxmlformats.org/officeDocument/2006/relationships/hyperlink" Target="https://en.wikipedia.org/wiki/International_Organization_for_Standardization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orld_Wide_Web#cite_note-80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Internet_Engineering_Task_Forc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equest_for_Comments" TargetMode="External"/><Relationship Id="rId5" Type="http://schemas.openxmlformats.org/officeDocument/2006/relationships/hyperlink" Target="https://en.wikipedia.org/wiki/Web_Hypertext_Application_Technology_Working_Group" TargetMode="External"/><Relationship Id="rId10" Type="http://schemas.openxmlformats.org/officeDocument/2006/relationships/hyperlink" Target="https://en.wikipedia.org/wiki/World_Wide_Web#cite_note-81" TargetMode="External"/><Relationship Id="rId4" Type="http://schemas.openxmlformats.org/officeDocument/2006/relationships/hyperlink" Target="https://en.wikipedia.org/wiki/World_Wide_Web#cite_note-79" TargetMode="External"/><Relationship Id="rId9" Type="http://schemas.openxmlformats.org/officeDocument/2006/relationships/hyperlink" Target="https://en.wikipedia.org/wiki/International_Organization_for_Standardiz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Recommendations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World Wide Web Consortium"/>
              </a:rPr>
              <a:t>World Wide Web Consortium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(W3C)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[79]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"Living Standard" made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Web Hypertext Application Technology Working Group"/>
              </a:rPr>
              <a:t>Web Hypertext Application Technology Working Group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(WHATWG)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quest for Comments"/>
              </a:rPr>
              <a:t>Request for Comments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(RFC) documents 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nternet Engineering Task Force"/>
              </a:rPr>
              <a:t>Internet Engineering Task Force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(IETF)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/>
              </a:rPr>
              <a:t>[80]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Standards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International Organization for Standardization"/>
              </a:rPr>
              <a:t>International Organization for Standardization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(ISO)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/>
              </a:rPr>
              <a:t>[81]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045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Recommendations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World Wide Web Consortium"/>
              </a:rPr>
              <a:t>World Wide Web Consortium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(W3C)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[79]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"Living Standard" made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Web Hypertext Application Technology Working Group"/>
              </a:rPr>
              <a:t>Web Hypertext Application Technology Working Group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(WHATWG)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quest for Comments"/>
              </a:rPr>
              <a:t>Request for Comments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(RFC) documents 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nternet Engineering Task Force"/>
              </a:rPr>
              <a:t>Internet Engineering Task Force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(IETF)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/>
              </a:rPr>
              <a:t>[80]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Standards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International Organization for Standardization"/>
              </a:rPr>
              <a:t>International Organization for Standardization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(ISO)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/>
              </a:rPr>
              <a:t>[81]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852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3BCE9B-A6BC-FBF3-CBB3-00465672D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A5DEC42-7740-E301-3B89-BE4A64032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FB97AFC-F4A1-3178-53B2-2DBAC68B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E2CC36-3082-79BB-2679-8FCD9A3F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88B6A0-E3C0-3641-E8DB-F3395D4E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4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3B18B3-2C2E-4B66-C53E-BCD0A8C0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3C98905-DEBE-7BEA-4C69-E522EEFCD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6EE387-1698-1D6C-36FD-7C95D823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1A1A7A-E958-0A3C-AA0C-B9AF794E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781A3A-E6A1-5260-AA68-EE9C83B1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350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C1CC1F-F0BE-357E-0D71-59882E676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56777AB-FBC1-DA67-B37C-EA447789D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D3ABE8-A8B1-5ECC-D6B6-8F6ADF5B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906761-D6D5-1E3D-9FE2-8F4F4FD3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64D9C5-16BC-503E-E108-CB9AA184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05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FB7990-5CE3-82F1-662E-19291FDE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E052DE-9298-7819-B8F3-4B1075E8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0C2636-30C7-AABE-EA87-7B4CF3D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C3C9F1-C30F-8674-9506-7A87D658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BF88482-9F11-C795-5E4C-932485FE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4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90554E-6C73-EC5B-22AF-2A2D92EE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A7DE69-ACAA-B258-0C94-618A2D4A6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8C9028-51CC-9E7A-9CEE-2783BB7C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ADD0D6-8A1D-E085-FBB1-0B3FA296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D650BE-0E45-B66E-9259-BD0A87C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076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E75EA-FEF8-6671-2176-1F419295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01A042-B5A1-3023-246A-CB4F174D3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356E4E5-EF06-8357-015A-627C647BE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F876F93-21FB-1E89-5B29-5D85293D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0E52A1-BBB6-C59A-A031-D5F4884E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149C3D-2CA3-3C8E-7005-46F980B4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54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F782A4-462B-2786-BC5C-8BC935D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72BFEFC-A276-0113-965F-F369278A3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DE21DC1-3579-6F85-6A66-DB6A61273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1309F42-7020-BD04-E202-F6AC7F7CC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B705EA-2EAE-EE3E-75F0-7FF8805E9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C0C9C10-1E58-DE02-5E23-9D4DEE0F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CD29845-5DFC-546C-C44D-33DB3016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0C5C8E2-7D27-2CA6-31BC-B0A415D1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920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F3BE0F-773E-0575-9E92-9D3502E4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E71C14-3898-72C0-65A8-C443C6F5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A4A4A01-3D7B-6CE9-0BB8-8E863294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3EBF84A-7AF2-DD05-7D8A-6F5C8B71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743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8F44D7B-8B6E-3071-CEDE-2C2DD82E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186219-3997-3BF1-B93D-E21B88EE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A2A020-57D0-B71F-6559-1D1BCC80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13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A70022-4E27-B497-5184-02977AD4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8289BA-0AAF-5226-6862-CB9EA79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053F094-634A-83BC-46A4-837953DC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9C759C-A073-3466-FF9A-E45B5C3F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39CA14-3FE3-E0F9-6B93-DE48F7E1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9A4DEC2-47BB-00CF-F203-F86384A4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037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D143C6-1E81-F71F-467B-AC922DE5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34B94D1-6ADD-2877-B9B0-954D49ACE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C3707DC-2A30-4762-4099-193CCBBB4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DDFADF-38CA-82F7-623E-4C460F30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A1C2916-8CCD-8218-30F6-8FF7D3CB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852FEB4-74B6-A801-0D2B-E6794BF0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968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175BE43-5541-200D-E3CD-6D086959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389A6A6-5726-DE5B-1857-660888E15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43917C1-2539-4E67-2BA9-8F2996549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49877-00DA-42DA-B5B1-C8451AD0846D}" type="datetimeFigureOut">
              <a:rPr lang="hu-HU" smtClean="0"/>
              <a:t>2023. 03. 08.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AA373F-E131-4F16-C2AA-657E7057A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6CFD50-4985-1C90-F193-CAA48B863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646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image" Target="../media/image30.jpg"/><Relationship Id="rId4" Type="http://schemas.openxmlformats.org/officeDocument/2006/relationships/diagramData" Target="../diagrams/data10.xm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hyperlink" Target="https://en.wikipedia.org/wiki/List_of_TCP_and_UDP_port_numbers" TargetMode="External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networking-tutorial/importance-of-types-of-networks-lan-man-wa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.wikipedia.org/wiki/Near_Field_Communic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17/06/relationships/model3d" Target="../media/model3d3.glb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0.png"/><Relationship Id="rId10" Type="http://schemas.microsoft.com/office/2017/06/relationships/model3d" Target="../media/model3d2.glb"/><Relationship Id="rId4" Type="http://schemas.openxmlformats.org/officeDocument/2006/relationships/diagramLayout" Target="../diagrams/layout4.xml"/><Relationship Id="rId9" Type="http://schemas.openxmlformats.org/officeDocument/2006/relationships/image" Target="../media/image7.png"/><Relationship Id="rId14" Type="http://schemas.microsoft.com/office/2017/06/relationships/model3d" Target="../media/model3d4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2AC7A02-7E29-C685-6C97-56171A9B4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2DE5038-E456-054E-ABA2-C8BE766744F0}"/>
              </a:ext>
            </a:extLst>
          </p:cNvPr>
          <p:cNvSpPr txBox="1"/>
          <p:nvPr/>
        </p:nvSpPr>
        <p:spPr>
          <a:xfrm>
            <a:off x="2417979" y="2761099"/>
            <a:ext cx="7352991" cy="1335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1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INTERNET</a:t>
            </a:r>
            <a:r>
              <a:rPr lang="hu-HU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Hálózatok</a:t>
            </a:r>
            <a:endParaRPr lang="en-US" sz="7100" b="1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7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7" name="Kép 6" descr="A képen csónak, kültéri, víz, hajó látható&#10;&#10;Automatikusan generált leírás">
            <a:extLst>
              <a:ext uri="{FF2B5EF4-FFF2-40B4-BE49-F238E27FC236}">
                <a16:creationId xmlns:a16="http://schemas.microsoft.com/office/drawing/2014/main" id="{5CA3FD82-7748-669E-B4E2-732F2CD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31" y="200026"/>
            <a:ext cx="5345782" cy="360997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4FB3B1B-C23B-38BD-F051-B9785E23B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1" y="1924049"/>
            <a:ext cx="6280221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4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344805"/>
              </p:ext>
            </p:extLst>
          </p:nvPr>
        </p:nvGraphicFramePr>
        <p:xfrm>
          <a:off x="7696166" y="858188"/>
          <a:ext cx="4150601" cy="5748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víz, úszás, óceánfenék látható&#10;&#10;Automatikusan generált leírás">
            <a:extLst>
              <a:ext uri="{FF2B5EF4-FFF2-40B4-BE49-F238E27FC236}">
                <a16:creationId xmlns:a16="http://schemas.microsoft.com/office/drawing/2014/main" id="{FFFCC1DA-8918-2978-CA08-149F05473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77" y="3169578"/>
            <a:ext cx="6059715" cy="340859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95E0358-1584-85F2-1AA4-5285752B7A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4" y="1023575"/>
            <a:ext cx="4683180" cy="29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6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8" name="Kép 7" descr="A képen térkép látható&#10;&#10;Automatikusan generált leírás">
            <a:extLst>
              <a:ext uri="{FF2B5EF4-FFF2-40B4-BE49-F238E27FC236}">
                <a16:creationId xmlns:a16="http://schemas.microsoft.com/office/drawing/2014/main" id="{C94AC060-552D-E566-B249-8A7800595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76" y="61062"/>
            <a:ext cx="6593244" cy="35312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DF77DCB-F1FC-A27A-5C84-36152BDAD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" y="2489283"/>
            <a:ext cx="9314668" cy="42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1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5157926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Műholdas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7167826"/>
              </p:ext>
            </p:extLst>
          </p:nvPr>
        </p:nvGraphicFramePr>
        <p:xfrm>
          <a:off x="7696166" y="279832"/>
          <a:ext cx="4150601" cy="632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Kép 4" descr="A képen szöveg, aláírás látható&#10;&#10;Automatikusan generált leírás">
            <a:extLst>
              <a:ext uri="{FF2B5EF4-FFF2-40B4-BE49-F238E27FC236}">
                <a16:creationId xmlns:a16="http://schemas.microsoft.com/office/drawing/2014/main" id="{D5D58C8B-FC11-B28B-B0C7-29BBCB96E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0" y="1140294"/>
            <a:ext cx="3814510" cy="2288706"/>
          </a:xfrm>
          <a:prstGeom prst="rect">
            <a:avLst/>
          </a:prstGeom>
        </p:spPr>
      </p:pic>
      <p:pic>
        <p:nvPicPr>
          <p:cNvPr id="8" name="Kép 7" descr="A képen kültéri, ülés, munkaasztal, bezárás látható&#10;&#10;Automatikusan generált leírás">
            <a:extLst>
              <a:ext uri="{FF2B5EF4-FFF2-40B4-BE49-F238E27FC236}">
                <a16:creationId xmlns:a16="http://schemas.microsoft.com/office/drawing/2014/main" id="{504FF33C-392C-CEB6-9403-B128A6D358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2" y="3656246"/>
            <a:ext cx="3044598" cy="2821217"/>
          </a:xfrm>
          <a:prstGeom prst="rect">
            <a:avLst/>
          </a:prstGeom>
        </p:spPr>
      </p:pic>
      <p:pic>
        <p:nvPicPr>
          <p:cNvPr id="16" name="Kép 15" descr="A képen szöveg, személy, elektronika, kéz látható&#10;&#10;Automatikusan generált leírás">
            <a:extLst>
              <a:ext uri="{FF2B5EF4-FFF2-40B4-BE49-F238E27FC236}">
                <a16:creationId xmlns:a16="http://schemas.microsoft.com/office/drawing/2014/main" id="{AEBF3AB3-3240-0472-FF8F-61D48A36DE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99" y="1355266"/>
            <a:ext cx="3160534" cy="47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1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7148602"/>
              </p:ext>
            </p:extLst>
          </p:nvPr>
        </p:nvGraphicFramePr>
        <p:xfrm>
          <a:off x="7367692" y="135384"/>
          <a:ext cx="4626040" cy="6587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szöveg, számítógép, elektronika látható&#10;&#10;Automatikusan generált leírás">
            <a:extLst>
              <a:ext uri="{FF2B5EF4-FFF2-40B4-BE49-F238E27FC236}">
                <a16:creationId xmlns:a16="http://schemas.microsoft.com/office/drawing/2014/main" id="{959269B5-7930-7E19-131E-3437A501E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61" y="3752665"/>
            <a:ext cx="4454926" cy="29699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8277917-AB31-4945-06E8-1A6A8B1E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4" y="1025015"/>
            <a:ext cx="4454926" cy="31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58327"/>
              </p:ext>
            </p:extLst>
          </p:nvPr>
        </p:nvGraphicFramePr>
        <p:xfrm>
          <a:off x="7332182" y="135384"/>
          <a:ext cx="4661550" cy="6587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églalap 5">
            <a:extLst>
              <a:ext uri="{FF2B5EF4-FFF2-40B4-BE49-F238E27FC236}">
                <a16:creationId xmlns:a16="http://schemas.microsoft.com/office/drawing/2014/main" id="{DC04E953-E8E6-98D5-FD32-3C52705E8F63}"/>
              </a:ext>
            </a:extLst>
          </p:cNvPr>
          <p:cNvSpPr/>
          <p:nvPr/>
        </p:nvSpPr>
        <p:spPr>
          <a:xfrm>
            <a:off x="79797" y="905069"/>
            <a:ext cx="7123436" cy="252393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F7F699EE-B56B-3AA5-542C-3A54AD29E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3" y="1025015"/>
            <a:ext cx="6974352" cy="2331098"/>
          </a:xfrm>
          <a:prstGeom prst="rect">
            <a:avLst/>
          </a:prstGeom>
        </p:spPr>
      </p:pic>
      <p:pic>
        <p:nvPicPr>
          <p:cNvPr id="8" name="Kép 7" descr="A képen szöveg, beltéri, asztal, íróasztal látható&#10;&#10;Automatikusan generált leírás">
            <a:extLst>
              <a:ext uri="{FF2B5EF4-FFF2-40B4-BE49-F238E27FC236}">
                <a16:creationId xmlns:a16="http://schemas.microsoft.com/office/drawing/2014/main" id="{5A9FFC25-F677-C28B-D7ED-65A0174375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8" y="3682369"/>
            <a:ext cx="4341180" cy="28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7742CF4-597B-87E7-DBAE-04A728ABC019}"/>
              </a:ext>
            </a:extLst>
          </p:cNvPr>
          <p:cNvSpPr txBox="1"/>
          <p:nvPr/>
        </p:nvSpPr>
        <p:spPr>
          <a:xfrm>
            <a:off x="560870" y="1721090"/>
            <a:ext cx="249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TCP/UDP Portok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D2793C0-826E-B9B8-4B1D-4DCC355820FD}"/>
              </a:ext>
            </a:extLst>
          </p:cNvPr>
          <p:cNvSpPr txBox="1"/>
          <p:nvPr/>
        </p:nvSpPr>
        <p:spPr>
          <a:xfrm>
            <a:off x="368324" y="2170944"/>
            <a:ext cx="287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List of TCP and UDP port numbers - Wikipedia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FFE4BDE-C083-87DA-85A8-AEC49EAF3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8" y="3622723"/>
            <a:ext cx="7893020" cy="4763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90EC2C6-3394-3330-DB96-6C86755DC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7" y="4317805"/>
            <a:ext cx="7893011" cy="47736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01A9081-7ECC-4547-E5CD-E9EDF0B66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5" y="5002445"/>
            <a:ext cx="7893013" cy="48358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A6EDDCF9-CAC4-94F8-5E64-F30B9489A1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0" y="5660614"/>
            <a:ext cx="7893018" cy="44352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8836A08-7EDD-70E9-CAE2-7B4AD1764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3" y="3002912"/>
            <a:ext cx="7890825" cy="42608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F9C7C90-105E-DB63-7402-C7F263DF2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45" y="905070"/>
            <a:ext cx="6845437" cy="49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5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3D0364-5426-0044-716C-6BF8A1AE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Köszönöm a figyelmet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7E222D5-64AF-387D-52E7-1E2EBE4A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8E633B-FD65-7826-38FD-FD43A7BB6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dirty="0">
                <a:solidFill>
                  <a:schemeClr val="bg1"/>
                </a:solidFill>
              </a:rPr>
              <a:t>Források</a:t>
            </a:r>
            <a:endParaRPr lang="hu-HU" sz="1600" b="1" dirty="0">
              <a:solidFill>
                <a:schemeClr val="bg1"/>
              </a:solidFill>
            </a:endParaRPr>
          </a:p>
          <a:p>
            <a:r>
              <a:rPr lang="en-US" sz="900" dirty="0">
                <a:hlinkClick r:id="rId3"/>
              </a:rPr>
              <a:t>Importance of Types of Networks: LAN, MAN, and WAN | </a:t>
            </a:r>
            <a:r>
              <a:rPr lang="en-US" sz="900" dirty="0" err="1">
                <a:hlinkClick r:id="rId3"/>
              </a:rPr>
              <a:t>Simplilearn</a:t>
            </a:r>
            <a:endParaRPr lang="hu-HU" sz="900" dirty="0"/>
          </a:p>
          <a:p>
            <a:r>
              <a:rPr lang="en-US" sz="800" dirty="0">
                <a:hlinkClick r:id="rId4"/>
              </a:rPr>
              <a:t>Near Field Communication – </a:t>
            </a:r>
            <a:r>
              <a:rPr lang="en-US" sz="800" dirty="0" err="1">
                <a:hlinkClick r:id="rId4"/>
              </a:rPr>
              <a:t>Wikipédia</a:t>
            </a:r>
            <a:r>
              <a:rPr lang="en-US" sz="800" dirty="0">
                <a:hlinkClick r:id="rId4"/>
              </a:rPr>
              <a:t> (wikipedia.org)</a:t>
            </a:r>
            <a:endParaRPr lang="hu-HU" sz="900" dirty="0"/>
          </a:p>
          <a:p>
            <a:r>
              <a:rPr lang="hu-HU" sz="1100" dirty="0">
                <a:solidFill>
                  <a:schemeClr val="bg1"/>
                </a:solidFill>
              </a:rPr>
              <a:t>Google Képek</a:t>
            </a:r>
          </a:p>
          <a:p>
            <a:endParaRPr lang="hu-H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FF0B4-EE7F-B4A4-106C-8B0D34A1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EECAF22-A822-6073-40C0-0DF94B56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118" y="3056408"/>
            <a:ext cx="3313164" cy="745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TARTALOM</a:t>
            </a: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C4F12116-B172-C1C4-98DA-11DD5F504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54334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504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10114179" y="165010"/>
            <a:ext cx="18183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A számítógépes hálózat egy csatlakozás 2 vagy több hálózati eszköz között.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pl:pc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, router,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switch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 stb.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42043" y="668446"/>
            <a:ext cx="387954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Hálózat típusok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magyarországi „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commercial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 mobilhálózat 1990. október 15.-én indult el. Westel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cég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néven. (később T-Mobile)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4038"/>
              </p:ext>
            </p:extLst>
          </p:nvPr>
        </p:nvGraphicFramePr>
        <p:xfrm>
          <a:off x="304888" y="1319172"/>
          <a:ext cx="5703743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Kép 6">
            <a:extLst>
              <a:ext uri="{FF2B5EF4-FFF2-40B4-BE49-F238E27FC236}">
                <a16:creationId xmlns:a16="http://schemas.microsoft.com/office/drawing/2014/main" id="{CCFEB7AA-5675-01A5-C385-FEA1C628C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3784"/>
            <a:ext cx="3806838" cy="356939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03BAC64-4FB9-693B-A1C4-7EE3A016BD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79785"/>
            <a:ext cx="6008632" cy="15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2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28425" y="120727"/>
            <a:ext cx="3313164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Hálózat típusok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63473"/>
              </p:ext>
            </p:extLst>
          </p:nvPr>
        </p:nvGraphicFramePr>
        <p:xfrm>
          <a:off x="5913380" y="1177820"/>
          <a:ext cx="5956065" cy="3775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Kép 9">
            <a:extLst>
              <a:ext uri="{FF2B5EF4-FFF2-40B4-BE49-F238E27FC236}">
                <a16:creationId xmlns:a16="http://schemas.microsoft.com/office/drawing/2014/main" id="{8EAE5671-C70B-5146-643E-FBCE93C43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3" y="732488"/>
            <a:ext cx="4867121" cy="2734215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7B3E5559-994A-B9FF-7CEF-30B54174A04E}"/>
              </a:ext>
            </a:extLst>
          </p:cNvPr>
          <p:cNvSpPr txBox="1"/>
          <p:nvPr/>
        </p:nvSpPr>
        <p:spPr>
          <a:xfrm>
            <a:off x="6900891" y="165010"/>
            <a:ext cx="503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A számítógépes hálózat egy csatlakozás 2 vagy több hálózati eszköz között.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pl:pc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, router,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switch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 stb.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097908B4-4E14-78AD-7772-0D0F5A9BB0DB}"/>
              </a:ext>
            </a:extLst>
          </p:cNvPr>
          <p:cNvSpPr txBox="1"/>
          <p:nvPr/>
        </p:nvSpPr>
        <p:spPr>
          <a:xfrm>
            <a:off x="428862" y="5866388"/>
            <a:ext cx="548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magyarországi „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commercial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 mobilhálózat 1990. október 15.-én indult el. Westel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cég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néven. (később T-Mobile)</a:t>
            </a:r>
            <a:endParaRPr lang="hu-HU" b="1" dirty="0">
              <a:solidFill>
                <a:schemeClr val="bg1"/>
              </a:solidFill>
            </a:endParaRP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66B47335-2FFD-D0FF-CEC5-880DBDF60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05" y="3534985"/>
            <a:ext cx="3153735" cy="23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9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Lényege régen </a:t>
            </a:r>
            <a:r>
              <a:rPr lang="hu-HU" sz="4000" b="1" dirty="0" err="1">
                <a:solidFill>
                  <a:srgbClr val="FFFFFF"/>
                </a:solidFill>
              </a:rPr>
              <a:t>vs</a:t>
            </a:r>
            <a:r>
              <a:rPr lang="hu-HU" sz="4000" b="1" dirty="0">
                <a:solidFill>
                  <a:srgbClr val="FFFFFF"/>
                </a:solidFill>
              </a:rPr>
              <a:t>. ma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7131282" y="5866387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fejlesztését erősen befolyásolták katonai célok is.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918577"/>
              </p:ext>
            </p:extLst>
          </p:nvPr>
        </p:nvGraphicFramePr>
        <p:xfrm>
          <a:off x="5975451" y="1336441"/>
          <a:ext cx="5612422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Tartalom helye 16" descr="Email">
                <a:extLst>
                  <a:ext uri="{FF2B5EF4-FFF2-40B4-BE49-F238E27FC236}">
                    <a16:creationId xmlns:a16="http://schemas.microsoft.com/office/drawing/2014/main" id="{9CE495E2-252C-E116-B138-C02A271CB79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65564743"/>
                  </p:ext>
                </p:extLst>
              </p:nvPr>
            </p:nvGraphicFramePr>
            <p:xfrm>
              <a:off x="1678569" y="1136867"/>
              <a:ext cx="1860685" cy="17327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860685" cy="1732762"/>
                    </a:xfrm>
                    <a:prstGeom prst="rect">
                      <a:avLst/>
                    </a:prstGeom>
                  </am3d:spPr>
                  <am3d:camera>
                    <am3d:pos x="0" y="0" z="60437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3480" d="1000000"/>
                    <am3d:preTrans dx="1429321" dy="-13682864" dz="299478"/>
                    <am3d:scale>
                      <am3d:sx n="1000000" d="1000000"/>
                      <am3d:sy n="1000000" d="1000000"/>
                      <am3d:sz n="1000000" d="1000000"/>
                    </am3d:scale>
                    <am3d:rot ax="824958" ay="1907976" az="44081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4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Tartalom helye 16" descr="Email">
                <a:extLst>
                  <a:ext uri="{FF2B5EF4-FFF2-40B4-BE49-F238E27FC236}">
                    <a16:creationId xmlns:a16="http://schemas.microsoft.com/office/drawing/2014/main" id="{9CE495E2-252C-E116-B138-C02A271C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8569" y="1136867"/>
                <a:ext cx="1860685" cy="1732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Térhatású modell 17" descr="Xbox Wireless Controller-White">
                <a:extLst>
                  <a:ext uri="{FF2B5EF4-FFF2-40B4-BE49-F238E27FC236}">
                    <a16:creationId xmlns:a16="http://schemas.microsoft.com/office/drawing/2014/main" id="{F295635C-9B6B-4BD9-9285-077D317676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9790126"/>
                  </p:ext>
                </p:extLst>
              </p:nvPr>
            </p:nvGraphicFramePr>
            <p:xfrm>
              <a:off x="3491999" y="1019465"/>
              <a:ext cx="1937781" cy="222274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937781" cy="2222748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125116" ay="-2056226" az="-805536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7546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Térhatású modell 17" descr="Xbox Wireless Controller-White">
                <a:extLst>
                  <a:ext uri="{FF2B5EF4-FFF2-40B4-BE49-F238E27FC236}">
                    <a16:creationId xmlns:a16="http://schemas.microsoft.com/office/drawing/2014/main" id="{F295635C-9B6B-4BD9-9285-077D317676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91999" y="1019465"/>
                <a:ext cx="1937781" cy="2222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Térhatású modell 18" descr="Mobile phone">
                <a:extLst>
                  <a:ext uri="{FF2B5EF4-FFF2-40B4-BE49-F238E27FC236}">
                    <a16:creationId xmlns:a16="http://schemas.microsoft.com/office/drawing/2014/main" id="{4EC63A24-2C19-7FA7-AF34-1CB61E1392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8765077"/>
                  </p:ext>
                </p:extLst>
              </p:nvPr>
            </p:nvGraphicFramePr>
            <p:xfrm>
              <a:off x="302891" y="1380107"/>
              <a:ext cx="1337315" cy="264166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37315" cy="264166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385759" ay="1890785" az="75396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986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Térhatású modell 18" descr="Mobile phone">
                <a:extLst>
                  <a:ext uri="{FF2B5EF4-FFF2-40B4-BE49-F238E27FC236}">
                    <a16:creationId xmlns:a16="http://schemas.microsoft.com/office/drawing/2014/main" id="{4EC63A24-2C19-7FA7-AF34-1CB61E139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891" y="1380107"/>
                <a:ext cx="1337315" cy="2641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Térhatású modell 19" descr="15 in. Surface Book 2">
                <a:extLst>
                  <a:ext uri="{FF2B5EF4-FFF2-40B4-BE49-F238E27FC236}">
                    <a16:creationId xmlns:a16="http://schemas.microsoft.com/office/drawing/2014/main" id="{C64AA975-69E6-F508-E667-932D11B024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1237239"/>
                  </p:ext>
                </p:extLst>
              </p:nvPr>
            </p:nvGraphicFramePr>
            <p:xfrm>
              <a:off x="2861860" y="3028371"/>
              <a:ext cx="2507386" cy="252098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507386" cy="2520980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1329636" ay="2909694" az="101776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842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Térhatású modell 19" descr="15 in. Surface Book 2">
                <a:extLst>
                  <a:ext uri="{FF2B5EF4-FFF2-40B4-BE49-F238E27FC236}">
                    <a16:creationId xmlns:a16="http://schemas.microsoft.com/office/drawing/2014/main" id="{C64AA975-69E6-F508-E667-932D11B024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61860" y="3028371"/>
                <a:ext cx="2507386" cy="2520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Térhatású modell 20" descr="Video Drone">
                <a:extLst>
                  <a:ext uri="{FF2B5EF4-FFF2-40B4-BE49-F238E27FC236}">
                    <a16:creationId xmlns:a16="http://schemas.microsoft.com/office/drawing/2014/main" id="{A3CFDEEF-3F9F-AD36-16A4-674818AF82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720826"/>
                  </p:ext>
                </p:extLst>
              </p:nvPr>
            </p:nvGraphicFramePr>
            <p:xfrm>
              <a:off x="-29549" y="4006495"/>
              <a:ext cx="2361904" cy="154285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2361904" cy="1542856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1498492" ay="1657776" az="731332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99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Térhatású modell 20" descr="Video Drone">
                <a:extLst>
                  <a:ext uri="{FF2B5EF4-FFF2-40B4-BE49-F238E27FC236}">
                    <a16:creationId xmlns:a16="http://schemas.microsoft.com/office/drawing/2014/main" id="{A3CFDEEF-3F9F-AD36-16A4-674818AF82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29549" y="4006495"/>
                <a:ext cx="2361904" cy="15428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93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5540E1-F50F-3E16-8A95-F6B02BB0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INTERNET felhasználók világ/</a:t>
            </a:r>
            <a:r>
              <a:rPr lang="hu-HU" dirty="0" err="1">
                <a:solidFill>
                  <a:schemeClr val="bg1"/>
                </a:solidFill>
              </a:rPr>
              <a:t>magyarország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D47EAF52-35F3-5891-F9FE-F8F9D57B8E15}"/>
              </a:ext>
            </a:extLst>
          </p:cNvPr>
          <p:cNvSpPr/>
          <p:nvPr/>
        </p:nvSpPr>
        <p:spPr>
          <a:xfrm>
            <a:off x="685800" y="1609725"/>
            <a:ext cx="10820400" cy="37242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  <a:round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41BEEBE8-5BE2-4B28-36EE-E5A2B0C5E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108144"/>
              </p:ext>
            </p:extLst>
          </p:nvPr>
        </p:nvGraphicFramePr>
        <p:xfrm>
          <a:off x="838200" y="1790700"/>
          <a:ext cx="10515600" cy="337054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587618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098953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64756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250282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3069980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95391026"/>
                    </a:ext>
                  </a:extLst>
                </a:gridCol>
              </a:tblGrid>
              <a:tr h="3825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Felhasználók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444183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Föld Lakosság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6.5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6.9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7.4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7.75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7.9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46880"/>
                  </a:ext>
                </a:extLst>
              </a:tr>
              <a:tr h="3825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Világon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16%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30%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48%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53.6%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63%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86595"/>
                  </a:ext>
                </a:extLst>
              </a:tr>
              <a:tr h="660750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Fejlett országokban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51%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>
                          <a:solidFill>
                            <a:schemeClr val="bg1"/>
                          </a:solidFill>
                          <a:effectLst/>
                        </a:rPr>
                        <a:t>81%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>
                          <a:solidFill>
                            <a:schemeClr val="bg1"/>
                          </a:solidFill>
                          <a:effectLst/>
                        </a:rPr>
                        <a:t>86.6%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328399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Magyarországon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37%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89%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796832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EU Átlag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89%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6345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5540E1-F50F-3E16-8A95-F6B02BB0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INTERNET felhasználók világ/</a:t>
            </a:r>
            <a:r>
              <a:rPr lang="hu-HU" dirty="0" err="1">
                <a:solidFill>
                  <a:schemeClr val="bg1"/>
                </a:solidFill>
              </a:rPr>
              <a:t>magyarország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9" name="Kép 8" descr="A képen térkép látható&#10;&#10;Automatikusan generált leírás">
            <a:extLst>
              <a:ext uri="{FF2B5EF4-FFF2-40B4-BE49-F238E27FC236}">
                <a16:creationId xmlns:a16="http://schemas.microsoft.com/office/drawing/2014/main" id="{FAB7BCF2-7F7A-D5BC-1CAF-235F428A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2" y="1922299"/>
            <a:ext cx="5469098" cy="3828369"/>
          </a:xfrm>
          <a:prstGeom prst="rect">
            <a:avLst/>
          </a:prstGeom>
        </p:spPr>
      </p:pic>
      <p:pic>
        <p:nvPicPr>
          <p:cNvPr id="11" name="Kép 10" descr="A képen térkép látható&#10;&#10;Automatikusan generált leírás">
            <a:extLst>
              <a:ext uri="{FF2B5EF4-FFF2-40B4-BE49-F238E27FC236}">
                <a16:creationId xmlns:a16="http://schemas.microsoft.com/office/drawing/2014/main" id="{52297FBF-7D23-86A5-5FD7-171564661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2299"/>
            <a:ext cx="5844838" cy="382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5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6491998" y="531490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Transzatlanti vízalatti kábelek kötik össze az Atlanti Óceán egyik felét a másikkal.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telegráf kábelt 1858-ban fektették le.</a:t>
            </a:r>
          </a:p>
          <a:p>
            <a:pPr algn="ctr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(3 hétig működött)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79041"/>
              </p:ext>
            </p:extLst>
          </p:nvPr>
        </p:nvGraphicFramePr>
        <p:xfrm>
          <a:off x="5975451" y="1336441"/>
          <a:ext cx="5612422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Tartalom helye 14" descr="A képen beltéri, számláló látható&#10;&#10;Automatikusan generált leírás">
            <a:extLst>
              <a:ext uri="{FF2B5EF4-FFF2-40B4-BE49-F238E27FC236}">
                <a16:creationId xmlns:a16="http://schemas.microsoft.com/office/drawing/2014/main" id="{250C19AF-0211-AF6F-F97E-42FD6299D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93" y="884466"/>
            <a:ext cx="2985538" cy="4981921"/>
          </a:xfrm>
        </p:spPr>
      </p:pic>
    </p:spTree>
    <p:extLst>
      <p:ext uri="{BB962C8B-B14F-4D97-AF65-F5344CB8AC3E}">
        <p14:creationId xmlns:p14="http://schemas.microsoft.com/office/powerpoint/2010/main" val="333263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575177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Moszkva-Washington forródrót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telegráf kábelt 1858-ban fektették le.</a:t>
            </a:r>
          </a:p>
          <a:p>
            <a:pPr algn="ctr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(3 hétig működött)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77B21FCA-BE08-C8C0-7E9B-B062D975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720357"/>
              </p:ext>
            </p:extLst>
          </p:nvPr>
        </p:nvGraphicFramePr>
        <p:xfrm>
          <a:off x="5975451" y="279832"/>
          <a:ext cx="5612422" cy="62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víz, égbolt, kültéri, csónak látható&#10;&#10;Automatikusan generált leírás">
            <a:extLst>
              <a:ext uri="{FF2B5EF4-FFF2-40B4-BE49-F238E27FC236}">
                <a16:creationId xmlns:a16="http://schemas.microsoft.com/office/drawing/2014/main" id="{DCB49102-51C1-33F8-BEE4-2B4520713F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972632"/>
            <a:ext cx="2987726" cy="2000592"/>
          </a:xfrm>
          <a:prstGeom prst="rect">
            <a:avLst/>
          </a:prstGeom>
        </p:spPr>
      </p:pic>
      <p:pic>
        <p:nvPicPr>
          <p:cNvPr id="15" name="Kép 14" descr="A képen szöveg, beltéri látható&#10;&#10;Automatikusan generált leírás">
            <a:extLst>
              <a:ext uri="{FF2B5EF4-FFF2-40B4-BE49-F238E27FC236}">
                <a16:creationId xmlns:a16="http://schemas.microsoft.com/office/drawing/2014/main" id="{B3113234-E6A3-FBC3-D848-6C754CE3AF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9" y="1780941"/>
            <a:ext cx="2324222" cy="3230668"/>
          </a:xfrm>
          <a:prstGeom prst="rect">
            <a:avLst/>
          </a:prstGeom>
        </p:spPr>
      </p:pic>
      <p:pic>
        <p:nvPicPr>
          <p:cNvPr id="17" name="Kép 16" descr="A képen kültéri, spagetti kereszteződés, stadion, autópálya látható&#10;&#10;Automatikusan generált leírás">
            <a:extLst>
              <a:ext uri="{FF2B5EF4-FFF2-40B4-BE49-F238E27FC236}">
                <a16:creationId xmlns:a16="http://schemas.microsoft.com/office/drawing/2014/main" id="{9E2EBBF8-ED32-17FE-61A1-E46B200C7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91" y="3053955"/>
            <a:ext cx="2565185" cy="24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5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1179</Words>
  <Application>Microsoft Office PowerPoint</Application>
  <PresentationFormat>Szélesvásznú</PresentationFormat>
  <Paragraphs>202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Office-téma</vt:lpstr>
      <vt:lpstr>PowerPoint-bemutató</vt:lpstr>
      <vt:lpstr>TARTALOM</vt:lpstr>
      <vt:lpstr>PowerPoint-bemutató</vt:lpstr>
      <vt:lpstr>PowerPoint-bemutató</vt:lpstr>
      <vt:lpstr>PowerPoint-bemutató</vt:lpstr>
      <vt:lpstr>INTERNET felhasználók világ/magyarország</vt:lpstr>
      <vt:lpstr>INTERNET felhasználók világ/magyarország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Joó András</dc:creator>
  <cp:lastModifiedBy>Joó András</cp:lastModifiedBy>
  <cp:revision>57</cp:revision>
  <dcterms:created xsi:type="dcterms:W3CDTF">2023-02-21T07:07:24Z</dcterms:created>
  <dcterms:modified xsi:type="dcterms:W3CDTF">2023-03-08T21:05:50Z</dcterms:modified>
</cp:coreProperties>
</file>